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20"/>
  </p:notesMasterIdLst>
  <p:sldIdLst>
    <p:sldId id="2123258681" r:id="rId5"/>
    <p:sldId id="2123258686" r:id="rId6"/>
    <p:sldId id="2123258678" r:id="rId7"/>
    <p:sldId id="2123258718" r:id="rId8"/>
    <p:sldId id="2123258719" r:id="rId9"/>
    <p:sldId id="2123258720" r:id="rId10"/>
    <p:sldId id="2123258722" r:id="rId11"/>
    <p:sldId id="2123258723" r:id="rId12"/>
    <p:sldId id="2123258724" r:id="rId13"/>
    <p:sldId id="2123258726" r:id="rId14"/>
    <p:sldId id="2123258725" r:id="rId15"/>
    <p:sldId id="2123258690" r:id="rId16"/>
    <p:sldId id="2123258727" r:id="rId17"/>
    <p:sldId id="2123258728" r:id="rId18"/>
    <p:sldId id="2123258729" r:id="rId19"/>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pos="3456" userDrawn="1">
          <p15:clr>
            <a:srgbClr val="A4A3A4"/>
          </p15:clr>
        </p15:guide>
        <p15:guide id="4" pos="4032" userDrawn="1">
          <p15:clr>
            <a:srgbClr val="A4A3A4"/>
          </p15:clr>
        </p15:guide>
        <p15:guide id="5" pos="4608" userDrawn="1">
          <p15:clr>
            <a:srgbClr val="A4A3A4"/>
          </p15:clr>
        </p15:guide>
        <p15:guide id="6" pos="5184" userDrawn="1">
          <p15:clr>
            <a:srgbClr val="A4A3A4"/>
          </p15:clr>
        </p15:guide>
        <p15:guide id="7" pos="2304" userDrawn="1">
          <p15:clr>
            <a:srgbClr val="A4A3A4"/>
          </p15:clr>
        </p15:guide>
        <p15:guide id="8" pos="1704" userDrawn="1">
          <p15:clr>
            <a:srgbClr val="A4A3A4"/>
          </p15:clr>
        </p15:guide>
        <p15:guide id="9" pos="1152" userDrawn="1">
          <p15:clr>
            <a:srgbClr val="A4A3A4"/>
          </p15:clr>
        </p15:guide>
        <p15:guide id="10" pos="576" userDrawn="1">
          <p15:clr>
            <a:srgbClr val="A4A3A4"/>
          </p15:clr>
        </p15:guide>
        <p15:guide id="11" orient="horz" pos="252" userDrawn="1">
          <p15:clr>
            <a:srgbClr val="A4A3A4"/>
          </p15:clr>
        </p15:guide>
        <p15:guide id="12" pos="33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antha Kenney" initials="SK" lastIdx="2" clrIdx="0">
    <p:extLst>
      <p:ext uri="{19B8F6BF-5375-455C-9EA6-DF929625EA0E}">
        <p15:presenceInfo xmlns:p15="http://schemas.microsoft.com/office/powerpoint/2012/main" userId="S::samantha.kenney@akumina.com::4ac8debe-70fc-43c4-962f-069b110bd1d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2260"/>
    <a:srgbClr val="417A62"/>
    <a:srgbClr val="7CC320"/>
    <a:srgbClr val="453D66"/>
    <a:srgbClr val="FFFFFF"/>
    <a:srgbClr val="AFE669"/>
    <a:srgbClr val="A023ED"/>
    <a:srgbClr val="6E1AF6"/>
    <a:srgbClr val="8379AE"/>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90D239-B68D-4E8A-BCD8-C76F7E3E111E}" v="2" dt="2021-07-28T17:44:08.433"/>
  </p1510:revLst>
</p1510:revInfo>
</file>

<file path=ppt/tableStyles.xml><?xml version="1.0" encoding="utf-8"?>
<a:tblStyleLst xmlns:a="http://schemas.openxmlformats.org/drawingml/2006/main" def="{5C22544A-7EE6-4342-B048-85BDC9FD1C3A}">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95"/>
    <p:restoredTop sz="82577" autoAdjust="0"/>
  </p:normalViewPr>
  <p:slideViewPr>
    <p:cSldViewPr snapToGrid="0">
      <p:cViewPr varScale="1">
        <p:scale>
          <a:sx n="162" d="100"/>
          <a:sy n="162" d="100"/>
        </p:scale>
        <p:origin x="2947" y="91"/>
      </p:cViewPr>
      <p:guideLst>
        <p:guide pos="2880"/>
        <p:guide pos="3456"/>
        <p:guide pos="4032"/>
        <p:guide pos="4608"/>
        <p:guide pos="5184"/>
        <p:guide pos="2304"/>
        <p:guide pos="1704"/>
        <p:guide pos="1152"/>
        <p:guide pos="576"/>
        <p:guide orient="horz" pos="252"/>
        <p:guide pos="336"/>
      </p:guideLst>
    </p:cSldViewPr>
  </p:slideViewPr>
  <p:notesTextViewPr>
    <p:cViewPr>
      <p:scale>
        <a:sx n="1" d="1"/>
        <a:sy n="1" d="1"/>
      </p:scale>
      <p:origin x="0" y="0"/>
    </p:cViewPr>
  </p:notesTextViewPr>
  <p:sorterViewPr>
    <p:cViewPr>
      <p:scale>
        <a:sx n="80" d="100"/>
        <a:sy n="8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C12D93E-F48B-DB48-8E9E-62F548184E75}" type="datetimeFigureOut">
              <a:rPr lang="en-US" smtClean="0"/>
              <a:t>5/13/2022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D376289-7918-DA4C-8658-98A6CA3156CA}" type="slidenum">
              <a:rPr lang="en-US" smtClean="0"/>
              <a:t>‹#›</a:t>
            </a:fld>
            <a:endParaRPr lang="en-US"/>
          </a:p>
        </p:txBody>
      </p:sp>
    </p:spTree>
    <p:extLst>
      <p:ext uri="{BB962C8B-B14F-4D97-AF65-F5344CB8AC3E}">
        <p14:creationId xmlns:p14="http://schemas.microsoft.com/office/powerpoint/2010/main" val="3220609889"/>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376289-7918-DA4C-8658-98A6CA3156CA}" type="slidenum">
              <a:rPr lang="en-US" smtClean="0"/>
              <a:t>1</a:t>
            </a:fld>
            <a:endParaRPr lang="en-US"/>
          </a:p>
        </p:txBody>
      </p:sp>
    </p:spTree>
    <p:extLst>
      <p:ext uri="{BB962C8B-B14F-4D97-AF65-F5344CB8AC3E}">
        <p14:creationId xmlns:p14="http://schemas.microsoft.com/office/powerpoint/2010/main" val="2572468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376289-7918-DA4C-8658-98A6CA3156CA}" type="slidenum">
              <a:rPr lang="en-US" smtClean="0"/>
              <a:t>10</a:t>
            </a:fld>
            <a:endParaRPr lang="en-US"/>
          </a:p>
        </p:txBody>
      </p:sp>
    </p:spTree>
    <p:extLst>
      <p:ext uri="{BB962C8B-B14F-4D97-AF65-F5344CB8AC3E}">
        <p14:creationId xmlns:p14="http://schemas.microsoft.com/office/powerpoint/2010/main" val="2810740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376289-7918-DA4C-8658-98A6CA3156CA}" type="slidenum">
              <a:rPr lang="en-US" smtClean="0"/>
              <a:t>11</a:t>
            </a:fld>
            <a:endParaRPr lang="en-US"/>
          </a:p>
        </p:txBody>
      </p:sp>
    </p:spTree>
    <p:extLst>
      <p:ext uri="{BB962C8B-B14F-4D97-AF65-F5344CB8AC3E}">
        <p14:creationId xmlns:p14="http://schemas.microsoft.com/office/powerpoint/2010/main" val="2785569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Management Apps: Flow Designer and Flow Manager</a:t>
            </a:r>
          </a:p>
          <a:p>
            <a:r>
              <a:rPr lang="en-US" dirty="0"/>
              <a:t>2 Widgets: </a:t>
            </a:r>
            <a:r>
              <a:rPr lang="en-US" dirty="0" err="1"/>
              <a:t>FlowUserWidget</a:t>
            </a:r>
            <a:r>
              <a:rPr lang="en-US" dirty="0"/>
              <a:t> and </a:t>
            </a:r>
            <a:r>
              <a:rPr lang="en-US" dirty="0" err="1"/>
              <a:t>FlowTeamWidget</a:t>
            </a:r>
            <a:endParaRPr lang="en-US" dirty="0"/>
          </a:p>
          <a:p>
            <a:r>
              <a:rPr lang="en-US" dirty="0"/>
              <a:t>3. </a:t>
            </a:r>
            <a:r>
              <a:rPr lang="en-US" dirty="0" err="1"/>
              <a:t>Akumina</a:t>
            </a:r>
            <a:r>
              <a:rPr lang="en-US" dirty="0"/>
              <a:t> Flow API and service tier</a:t>
            </a:r>
          </a:p>
          <a:p>
            <a:r>
              <a:rPr lang="en-US" dirty="0"/>
              <a:t>4. Sends notifications to followers and assignees as configured</a:t>
            </a:r>
          </a:p>
          <a:p>
            <a:r>
              <a:rPr lang="en-US" dirty="0"/>
              <a:t>5. Data is stored in Azure (Cosmos and Storage Blob (file properties))</a:t>
            </a:r>
          </a:p>
          <a:p>
            <a:r>
              <a:rPr lang="en-US" dirty="0"/>
              <a:t>6. Uses Storage Queue to Azure Functions to schedule “Automated Tasks”</a:t>
            </a:r>
          </a:p>
        </p:txBody>
      </p:sp>
      <p:sp>
        <p:nvSpPr>
          <p:cNvPr id="4" name="Slide Number Placeholder 3"/>
          <p:cNvSpPr>
            <a:spLocks noGrp="1"/>
          </p:cNvSpPr>
          <p:nvPr>
            <p:ph type="sldNum" sz="quarter" idx="5"/>
          </p:nvPr>
        </p:nvSpPr>
        <p:spPr/>
        <p:txBody>
          <a:bodyPr/>
          <a:lstStyle/>
          <a:p>
            <a:fld id="{0D376289-7918-DA4C-8658-98A6CA3156CA}" type="slidenum">
              <a:rPr lang="en-US" smtClean="0"/>
              <a:t>12</a:t>
            </a:fld>
            <a:endParaRPr lang="en-US"/>
          </a:p>
        </p:txBody>
      </p:sp>
    </p:spTree>
    <p:extLst>
      <p:ext uri="{BB962C8B-B14F-4D97-AF65-F5344CB8AC3E}">
        <p14:creationId xmlns:p14="http://schemas.microsoft.com/office/powerpoint/2010/main" val="29415734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376289-7918-DA4C-8658-98A6CA3156CA}" type="slidenum">
              <a:rPr lang="en-US" smtClean="0"/>
              <a:t>13</a:t>
            </a:fld>
            <a:endParaRPr lang="en-US"/>
          </a:p>
        </p:txBody>
      </p:sp>
    </p:spTree>
    <p:extLst>
      <p:ext uri="{BB962C8B-B14F-4D97-AF65-F5344CB8AC3E}">
        <p14:creationId xmlns:p14="http://schemas.microsoft.com/office/powerpoint/2010/main" val="39824867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376289-7918-DA4C-8658-98A6CA3156CA}" type="slidenum">
              <a:rPr lang="en-US" smtClean="0"/>
              <a:t>14</a:t>
            </a:fld>
            <a:endParaRPr lang="en-US"/>
          </a:p>
        </p:txBody>
      </p:sp>
    </p:spTree>
    <p:extLst>
      <p:ext uri="{BB962C8B-B14F-4D97-AF65-F5344CB8AC3E}">
        <p14:creationId xmlns:p14="http://schemas.microsoft.com/office/powerpoint/2010/main" val="31727815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376289-7918-DA4C-8658-98A6CA3156CA}" type="slidenum">
              <a:rPr lang="en-US" smtClean="0"/>
              <a:t>15</a:t>
            </a:fld>
            <a:endParaRPr lang="en-US"/>
          </a:p>
        </p:txBody>
      </p:sp>
    </p:spTree>
    <p:extLst>
      <p:ext uri="{BB962C8B-B14F-4D97-AF65-F5344CB8AC3E}">
        <p14:creationId xmlns:p14="http://schemas.microsoft.com/office/powerpoint/2010/main" val="2570214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376289-7918-DA4C-8658-98A6CA3156CA}" type="slidenum">
              <a:rPr lang="en-US" smtClean="0"/>
              <a:t>2</a:t>
            </a:fld>
            <a:endParaRPr lang="en-US"/>
          </a:p>
        </p:txBody>
      </p:sp>
    </p:spTree>
    <p:extLst>
      <p:ext uri="{BB962C8B-B14F-4D97-AF65-F5344CB8AC3E}">
        <p14:creationId xmlns:p14="http://schemas.microsoft.com/office/powerpoint/2010/main" val="1188965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376289-7918-DA4C-8658-98A6CA3156CA}" type="slidenum">
              <a:rPr lang="en-US" smtClean="0"/>
              <a:t>3</a:t>
            </a:fld>
            <a:endParaRPr lang="en-US"/>
          </a:p>
        </p:txBody>
      </p:sp>
    </p:spTree>
    <p:extLst>
      <p:ext uri="{BB962C8B-B14F-4D97-AF65-F5344CB8AC3E}">
        <p14:creationId xmlns:p14="http://schemas.microsoft.com/office/powerpoint/2010/main" val="1912958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376289-7918-DA4C-8658-98A6CA3156CA}" type="slidenum">
              <a:rPr lang="en-US" smtClean="0"/>
              <a:t>4</a:t>
            </a:fld>
            <a:endParaRPr lang="en-US"/>
          </a:p>
        </p:txBody>
      </p:sp>
    </p:spTree>
    <p:extLst>
      <p:ext uri="{BB962C8B-B14F-4D97-AF65-F5344CB8AC3E}">
        <p14:creationId xmlns:p14="http://schemas.microsoft.com/office/powerpoint/2010/main" val="728513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Calibri" panose="020F0502020204030204" pitchFamily="34" charset="0"/>
                <a:ea typeface="Calibri" panose="020F0502020204030204" pitchFamily="34" charset="0"/>
              </a:rPr>
              <a:t>Centralize employee engagements in your intranet.  Provides multilingual, customizable views.  Allow anonymous submissions.  Limit who and how often a user can engage.  Out of the box reporting with filtering by manager, location, etc.  Process definitions can be exported and shared.</a:t>
            </a:r>
          </a:p>
        </p:txBody>
      </p:sp>
      <p:sp>
        <p:nvSpPr>
          <p:cNvPr id="4" name="Slide Number Placeholder 3"/>
          <p:cNvSpPr>
            <a:spLocks noGrp="1"/>
          </p:cNvSpPr>
          <p:nvPr>
            <p:ph type="sldNum" sz="quarter" idx="5"/>
          </p:nvPr>
        </p:nvSpPr>
        <p:spPr/>
        <p:txBody>
          <a:bodyPr/>
          <a:lstStyle/>
          <a:p>
            <a:fld id="{0D376289-7918-DA4C-8658-98A6CA3156CA}" type="slidenum">
              <a:rPr lang="en-US" smtClean="0"/>
              <a:t>5</a:t>
            </a:fld>
            <a:endParaRPr lang="en-US"/>
          </a:p>
        </p:txBody>
      </p:sp>
    </p:spTree>
    <p:extLst>
      <p:ext uri="{BB962C8B-B14F-4D97-AF65-F5344CB8AC3E}">
        <p14:creationId xmlns:p14="http://schemas.microsoft.com/office/powerpoint/2010/main" val="405328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Calibri" panose="020F0502020204030204" pitchFamily="34" charset="0"/>
                <a:ea typeface="Calibri" panose="020F0502020204030204" pitchFamily="34" charset="0"/>
              </a:rPr>
              <a:t>Centralize employee engagements in your intranet.  Provides multilingual, customizable views.  Integrates with Notification engine for task assignment alerts.  Out of the box reporting with filtering by manager, location, etc.  Process definitions can be exported and shared.</a:t>
            </a:r>
          </a:p>
        </p:txBody>
      </p:sp>
      <p:sp>
        <p:nvSpPr>
          <p:cNvPr id="4" name="Slide Number Placeholder 3"/>
          <p:cNvSpPr>
            <a:spLocks noGrp="1"/>
          </p:cNvSpPr>
          <p:nvPr>
            <p:ph type="sldNum" sz="quarter" idx="5"/>
          </p:nvPr>
        </p:nvSpPr>
        <p:spPr/>
        <p:txBody>
          <a:bodyPr/>
          <a:lstStyle/>
          <a:p>
            <a:fld id="{0D376289-7918-DA4C-8658-98A6CA3156CA}" type="slidenum">
              <a:rPr lang="en-US" smtClean="0"/>
              <a:t>6</a:t>
            </a:fld>
            <a:endParaRPr lang="en-US"/>
          </a:p>
        </p:txBody>
      </p:sp>
    </p:spTree>
    <p:extLst>
      <p:ext uri="{BB962C8B-B14F-4D97-AF65-F5344CB8AC3E}">
        <p14:creationId xmlns:p14="http://schemas.microsoft.com/office/powerpoint/2010/main" val="1694814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376289-7918-DA4C-8658-98A6CA3156CA}" type="slidenum">
              <a:rPr lang="en-US" smtClean="0"/>
              <a:t>7</a:t>
            </a:fld>
            <a:endParaRPr lang="en-US"/>
          </a:p>
        </p:txBody>
      </p:sp>
    </p:spTree>
    <p:extLst>
      <p:ext uri="{BB962C8B-B14F-4D97-AF65-F5344CB8AC3E}">
        <p14:creationId xmlns:p14="http://schemas.microsoft.com/office/powerpoint/2010/main" val="3858703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376289-7918-DA4C-8658-98A6CA3156CA}" type="slidenum">
              <a:rPr lang="en-US" smtClean="0"/>
              <a:t>8</a:t>
            </a:fld>
            <a:endParaRPr lang="en-US"/>
          </a:p>
        </p:txBody>
      </p:sp>
    </p:spTree>
    <p:extLst>
      <p:ext uri="{BB962C8B-B14F-4D97-AF65-F5344CB8AC3E}">
        <p14:creationId xmlns:p14="http://schemas.microsoft.com/office/powerpoint/2010/main" val="319169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376289-7918-DA4C-8658-98A6CA3156CA}" type="slidenum">
              <a:rPr lang="en-US" smtClean="0"/>
              <a:t>9</a:t>
            </a:fld>
            <a:endParaRPr lang="en-US"/>
          </a:p>
        </p:txBody>
      </p:sp>
    </p:spTree>
    <p:extLst>
      <p:ext uri="{BB962C8B-B14F-4D97-AF65-F5344CB8AC3E}">
        <p14:creationId xmlns:p14="http://schemas.microsoft.com/office/powerpoint/2010/main" val="40948999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8" name="Picture 2">
            <a:extLst>
              <a:ext uri="{FF2B5EF4-FFF2-40B4-BE49-F238E27FC236}">
                <a16:creationId xmlns:a16="http://schemas.microsoft.com/office/drawing/2014/main" id="{7FF8BD8A-EFFD-AD40-BC3E-0D5477305778}"/>
              </a:ext>
            </a:extLst>
          </p:cNvPr>
          <p:cNvPicPr>
            <a:picLocks noChangeAspect="1" noChangeArrowheads="1"/>
          </p:cNvPicPr>
          <p:nvPr userDrawn="1"/>
        </p:nvPicPr>
        <p:blipFill rotWithShape="1">
          <a:blip r:embed="rId2" cstate="hqprint">
            <a:extLst>
              <a:ext uri="{28A0092B-C50C-407E-A947-70E740481C1C}">
                <a14:useLocalDpi xmlns:a14="http://schemas.microsoft.com/office/drawing/2010/main"/>
              </a:ext>
            </a:extLst>
          </a:blip>
          <a:srcRect/>
          <a:stretch/>
        </p:blipFill>
        <p:spPr bwMode="auto">
          <a:xfrm>
            <a:off x="5629835" y="380801"/>
            <a:ext cx="3890683" cy="4762699"/>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8">
            <a:extLst>
              <a:ext uri="{FF2B5EF4-FFF2-40B4-BE49-F238E27FC236}">
                <a16:creationId xmlns:a16="http://schemas.microsoft.com/office/drawing/2014/main" id="{0BD7FFFA-7CFB-BF42-AE1F-A34A7DB77309}"/>
              </a:ext>
            </a:extLst>
          </p:cNvPr>
          <p:cNvSpPr/>
          <p:nvPr userDrawn="1"/>
        </p:nvSpPr>
        <p:spPr>
          <a:xfrm rot="4244642" flipH="1" flipV="1">
            <a:off x="4279838" y="18993"/>
            <a:ext cx="6640471" cy="5527045"/>
          </a:xfrm>
          <a:custGeom>
            <a:avLst/>
            <a:gdLst>
              <a:gd name="connsiteX0" fmla="*/ 932722 w 6640471"/>
              <a:gd name="connsiteY0" fmla="*/ 4000625 h 5527045"/>
              <a:gd name="connsiteX1" fmla="*/ 186116 w 6640471"/>
              <a:gd name="connsiteY1" fmla="*/ 4001555 h 5527045"/>
              <a:gd name="connsiteX2" fmla="*/ 72903 w 6640471"/>
              <a:gd name="connsiteY2" fmla="*/ 3620222 h 5527045"/>
              <a:gd name="connsiteX3" fmla="*/ 768065 w 6640471"/>
              <a:gd name="connsiteY3" fmla="*/ 2910296 h 5527045"/>
              <a:gd name="connsiteX4" fmla="*/ 446511 w 6640471"/>
              <a:gd name="connsiteY4" fmla="*/ 3830775 h 5527045"/>
              <a:gd name="connsiteX5" fmla="*/ 6640471 w 6640471"/>
              <a:gd name="connsiteY5" fmla="*/ 1696269 h 5527045"/>
              <a:gd name="connsiteX6" fmla="*/ 5302257 w 6640471"/>
              <a:gd name="connsiteY6" fmla="*/ 5527045 h 5527045"/>
              <a:gd name="connsiteX7" fmla="*/ 932722 w 6640471"/>
              <a:gd name="connsiteY7" fmla="*/ 4000625 h 5527045"/>
              <a:gd name="connsiteX8" fmla="*/ 5283934 w 6640471"/>
              <a:gd name="connsiteY8" fmla="*/ 3995202 h 5527045"/>
              <a:gd name="connsiteX9" fmla="*/ 5421846 w 6640471"/>
              <a:gd name="connsiteY9" fmla="*/ 3648964 h 5527045"/>
              <a:gd name="connsiteX10" fmla="*/ 3245737 w 6640471"/>
              <a:gd name="connsiteY10" fmla="*/ 765171 h 5527045"/>
              <a:gd name="connsiteX11" fmla="*/ 2911765 w 6640471"/>
              <a:gd name="connsiteY11" fmla="*/ 721067 h 5527045"/>
              <a:gd name="connsiteX12" fmla="*/ 768065 w 6640471"/>
              <a:gd name="connsiteY12" fmla="*/ 2910296 h 5527045"/>
              <a:gd name="connsiteX13" fmla="*/ 1784726 w 6640471"/>
              <a:gd name="connsiteY13" fmla="*/ 0 h 5527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0471" h="5527045">
                <a:moveTo>
                  <a:pt x="932722" y="4000625"/>
                </a:moveTo>
                <a:lnTo>
                  <a:pt x="186116" y="4001555"/>
                </a:lnTo>
                <a:cubicBezTo>
                  <a:pt x="-16009" y="3971500"/>
                  <a:pt x="-53110" y="3790880"/>
                  <a:pt x="72903" y="3620222"/>
                </a:cubicBezTo>
                <a:lnTo>
                  <a:pt x="768065" y="2910296"/>
                </a:lnTo>
                <a:lnTo>
                  <a:pt x="446511" y="3830775"/>
                </a:lnTo>
                <a:close/>
                <a:moveTo>
                  <a:pt x="6640471" y="1696269"/>
                </a:moveTo>
                <a:lnTo>
                  <a:pt x="5302257" y="5527045"/>
                </a:lnTo>
                <a:lnTo>
                  <a:pt x="932722" y="4000625"/>
                </a:lnTo>
                <a:lnTo>
                  <a:pt x="5283934" y="3995202"/>
                </a:lnTo>
                <a:cubicBezTo>
                  <a:pt x="5517608" y="3973994"/>
                  <a:pt x="5537993" y="3806483"/>
                  <a:pt x="5421846" y="3648964"/>
                </a:cubicBezTo>
                <a:lnTo>
                  <a:pt x="3245737" y="765171"/>
                </a:lnTo>
                <a:cubicBezTo>
                  <a:pt x="3180819" y="673417"/>
                  <a:pt x="3051434" y="602305"/>
                  <a:pt x="2911765" y="721067"/>
                </a:cubicBezTo>
                <a:lnTo>
                  <a:pt x="768065" y="2910296"/>
                </a:lnTo>
                <a:lnTo>
                  <a:pt x="1784726" y="0"/>
                </a:lnTo>
                <a:close/>
              </a:path>
            </a:pathLst>
          </a:cu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Slide Number Placeholder 5"/>
          <p:cNvSpPr>
            <a:spLocks noGrp="1"/>
          </p:cNvSpPr>
          <p:nvPr>
            <p:ph type="sldNum" sz="quarter" idx="12"/>
          </p:nvPr>
        </p:nvSpPr>
        <p:spPr/>
        <p:txBody>
          <a:bodyPr/>
          <a:lstStyle/>
          <a:p>
            <a:fld id="{3D6A0DFF-F2FC-6A4C-B5D0-6C632A31E59D}" type="slidenum">
              <a:rPr lang="en-US" smtClean="0"/>
              <a:t>‹#›</a:t>
            </a:fld>
            <a:endParaRPr lang="en-US"/>
          </a:p>
        </p:txBody>
      </p:sp>
      <p:pic>
        <p:nvPicPr>
          <p:cNvPr id="16" name="Picture 15" descr="A picture containing text, clipart&#10;&#10;Description automatically generated">
            <a:extLst>
              <a:ext uri="{FF2B5EF4-FFF2-40B4-BE49-F238E27FC236}">
                <a16:creationId xmlns:a16="http://schemas.microsoft.com/office/drawing/2014/main" id="{59ED4B3C-A2AE-CD41-8003-35F98C83B508}"/>
              </a:ext>
            </a:extLst>
          </p:cNvPr>
          <p:cNvPicPr>
            <a:picLocks noChangeAspect="1"/>
          </p:cNvPicPr>
          <p:nvPr userDrawn="1"/>
        </p:nvPicPr>
        <p:blipFill>
          <a:blip r:embed="rId3"/>
          <a:stretch>
            <a:fillRect/>
          </a:stretch>
        </p:blipFill>
        <p:spPr>
          <a:xfrm>
            <a:off x="677071" y="1048343"/>
            <a:ext cx="2099606" cy="703267"/>
          </a:xfrm>
          <a:prstGeom prst="rect">
            <a:avLst/>
          </a:prstGeom>
        </p:spPr>
      </p:pic>
      <p:sp>
        <p:nvSpPr>
          <p:cNvPr id="17" name="TextBox 16">
            <a:extLst>
              <a:ext uri="{FF2B5EF4-FFF2-40B4-BE49-F238E27FC236}">
                <a16:creationId xmlns:a16="http://schemas.microsoft.com/office/drawing/2014/main" id="{E83D6922-17BD-7649-AD4D-D3D49E9A4444}"/>
              </a:ext>
            </a:extLst>
          </p:cNvPr>
          <p:cNvSpPr txBox="1"/>
          <p:nvPr userDrawn="1"/>
        </p:nvSpPr>
        <p:spPr>
          <a:xfrm>
            <a:off x="607559" y="2566104"/>
            <a:ext cx="5992023" cy="1588127"/>
          </a:xfrm>
          <a:prstGeom prst="rect">
            <a:avLst/>
          </a:prstGeom>
          <a:noFill/>
        </p:spPr>
        <p:txBody>
          <a:bodyPr wrap="square" rtlCol="0">
            <a:spAutoFit/>
          </a:bodyPr>
          <a:lstStyle/>
          <a:p>
            <a:pPr>
              <a:lnSpc>
                <a:spcPct val="90000"/>
              </a:lnSpc>
            </a:pPr>
            <a:r>
              <a:rPr lang="en-US" sz="5400" dirty="0">
                <a:solidFill>
                  <a:schemeClr val="accent1"/>
                </a:solidFill>
                <a:latin typeface="Lexend SemiBold" pitchFamily="2" charset="0"/>
              </a:rPr>
              <a:t>Love the way</a:t>
            </a:r>
          </a:p>
          <a:p>
            <a:pPr>
              <a:lnSpc>
                <a:spcPct val="90000"/>
              </a:lnSpc>
            </a:pPr>
            <a:r>
              <a:rPr lang="en-US" sz="5400" dirty="0">
                <a:solidFill>
                  <a:schemeClr val="accent1"/>
                </a:solidFill>
                <a:latin typeface="Lexend SemiBold" pitchFamily="2" charset="0"/>
              </a:rPr>
              <a:t>you work</a:t>
            </a:r>
            <a:r>
              <a:rPr lang="en-US" sz="4000" baseline="-25000" dirty="0">
                <a:solidFill>
                  <a:schemeClr val="accent1"/>
                </a:solidFill>
                <a:latin typeface="Lexend SemiBold" pitchFamily="2" charset="0"/>
              </a:rPr>
              <a:t>®</a:t>
            </a:r>
            <a:endParaRPr lang="en-US" sz="2000" baseline="-25000" dirty="0">
              <a:solidFill>
                <a:schemeClr val="accent1"/>
              </a:solidFill>
              <a:latin typeface="Lexend SemiBold" pitchFamily="2" charset="0"/>
            </a:endParaRPr>
          </a:p>
        </p:txBody>
      </p:sp>
      <p:sp>
        <p:nvSpPr>
          <p:cNvPr id="18" name="TextBox 17">
            <a:extLst>
              <a:ext uri="{FF2B5EF4-FFF2-40B4-BE49-F238E27FC236}">
                <a16:creationId xmlns:a16="http://schemas.microsoft.com/office/drawing/2014/main" id="{03917CDB-C4CC-154C-8D53-AC383ADFCD4B}"/>
              </a:ext>
            </a:extLst>
          </p:cNvPr>
          <p:cNvSpPr txBox="1"/>
          <p:nvPr userDrawn="1"/>
        </p:nvSpPr>
        <p:spPr>
          <a:xfrm>
            <a:off x="623888" y="2149338"/>
            <a:ext cx="4328429" cy="400110"/>
          </a:xfrm>
          <a:prstGeom prst="rect">
            <a:avLst/>
          </a:prstGeom>
          <a:noFill/>
        </p:spPr>
        <p:txBody>
          <a:bodyPr wrap="none" rtlCol="0">
            <a:spAutoFit/>
          </a:bodyPr>
          <a:lstStyle/>
          <a:p>
            <a:r>
              <a:rPr lang="en-US" sz="2000" dirty="0">
                <a:solidFill>
                  <a:srgbClr val="A023ED"/>
                </a:solidFill>
                <a:latin typeface="Lexend Medium" pitchFamily="2" charset="0"/>
              </a:rPr>
              <a:t>Connect, integrate, engage and </a:t>
            </a:r>
          </a:p>
        </p:txBody>
      </p:sp>
    </p:spTree>
    <p:extLst>
      <p:ext uri="{BB962C8B-B14F-4D97-AF65-F5344CB8AC3E}">
        <p14:creationId xmlns:p14="http://schemas.microsoft.com/office/powerpoint/2010/main" val="3823404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2">
    <p:spTree>
      <p:nvGrpSpPr>
        <p:cNvPr id="1" name=""/>
        <p:cNvGrpSpPr/>
        <p:nvPr/>
      </p:nvGrpSpPr>
      <p:grpSpPr>
        <a:xfrm>
          <a:off x="0" y="0"/>
          <a:ext cx="0" cy="0"/>
          <a:chOff x="0" y="0"/>
          <a:chExt cx="0" cy="0"/>
        </a:xfrm>
      </p:grpSpPr>
      <p:sp>
        <p:nvSpPr>
          <p:cNvPr id="16" name="Triangle 9">
            <a:extLst>
              <a:ext uri="{FF2B5EF4-FFF2-40B4-BE49-F238E27FC236}">
                <a16:creationId xmlns:a16="http://schemas.microsoft.com/office/drawing/2014/main" id="{0EFE203D-640A-EE4C-984E-84A387AB3F14}"/>
              </a:ext>
            </a:extLst>
          </p:cNvPr>
          <p:cNvSpPr/>
          <p:nvPr userDrawn="1"/>
        </p:nvSpPr>
        <p:spPr>
          <a:xfrm rot="13565806">
            <a:off x="6144183" y="-456253"/>
            <a:ext cx="4082911" cy="2492093"/>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9916" h="1995864">
                <a:moveTo>
                  <a:pt x="111119" y="1995864"/>
                </a:moveTo>
                <a:cubicBezTo>
                  <a:pt x="-9558" y="1977920"/>
                  <a:pt x="-31709" y="1870082"/>
                  <a:pt x="43526" y="1768192"/>
                </a:cubicBezTo>
                <a:lnTo>
                  <a:pt x="1738448" y="37272"/>
                </a:lnTo>
                <a:cubicBezTo>
                  <a:pt x="1821837" y="-33634"/>
                  <a:pt x="1899085" y="8823"/>
                  <a:pt x="1937844" y="63604"/>
                </a:cubicBezTo>
                <a:lnTo>
                  <a:pt x="3237074" y="1785352"/>
                </a:lnTo>
                <a:cubicBezTo>
                  <a:pt x="3290851" y="1875992"/>
                  <a:pt x="3288433" y="1989932"/>
                  <a:pt x="3154735" y="1992071"/>
                </a:cubicBezTo>
                <a:lnTo>
                  <a:pt x="111119" y="1995864"/>
                </a:lnTo>
                <a:close/>
              </a:path>
            </a:pathLst>
          </a:custGeom>
          <a:solidFill>
            <a:srgbClr val="D417B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9">
            <a:extLst>
              <a:ext uri="{FF2B5EF4-FFF2-40B4-BE49-F238E27FC236}">
                <a16:creationId xmlns:a16="http://schemas.microsoft.com/office/drawing/2014/main" id="{70D06D4C-9D77-7D4B-9314-30B47779D190}"/>
              </a:ext>
            </a:extLst>
          </p:cNvPr>
          <p:cNvSpPr/>
          <p:nvPr userDrawn="1"/>
        </p:nvSpPr>
        <p:spPr>
          <a:xfrm rot="15032153">
            <a:off x="7327566" y="770917"/>
            <a:ext cx="1615291" cy="983405"/>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 name="connsiteX0" fmla="*/ 111119 w 3273183"/>
              <a:gd name="connsiteY0" fmla="*/ 1995864 h 1995864"/>
              <a:gd name="connsiteX1" fmla="*/ 43526 w 3273183"/>
              <a:gd name="connsiteY1" fmla="*/ 1768192 h 1995864"/>
              <a:gd name="connsiteX2" fmla="*/ 1738448 w 3273183"/>
              <a:gd name="connsiteY2" fmla="*/ 37272 h 1995864"/>
              <a:gd name="connsiteX3" fmla="*/ 1937844 w 3273183"/>
              <a:gd name="connsiteY3" fmla="*/ 63604 h 1995864"/>
              <a:gd name="connsiteX4" fmla="*/ 3237074 w 3273183"/>
              <a:gd name="connsiteY4" fmla="*/ 1785352 h 1995864"/>
              <a:gd name="connsiteX5" fmla="*/ 3154735 w 3273183"/>
              <a:gd name="connsiteY5" fmla="*/ 1992071 h 1995864"/>
              <a:gd name="connsiteX6" fmla="*/ 111119 w 3273183"/>
              <a:gd name="connsiteY6" fmla="*/ 1995864 h 1995864"/>
              <a:gd name="connsiteX0" fmla="*/ 111119 w 3274762"/>
              <a:gd name="connsiteY0" fmla="*/ 1995864 h 1995864"/>
              <a:gd name="connsiteX1" fmla="*/ 43526 w 3274762"/>
              <a:gd name="connsiteY1" fmla="*/ 1768192 h 1995864"/>
              <a:gd name="connsiteX2" fmla="*/ 1738448 w 3274762"/>
              <a:gd name="connsiteY2" fmla="*/ 37272 h 1995864"/>
              <a:gd name="connsiteX3" fmla="*/ 1937844 w 3274762"/>
              <a:gd name="connsiteY3" fmla="*/ 63604 h 1995864"/>
              <a:gd name="connsiteX4" fmla="*/ 3237074 w 3274762"/>
              <a:gd name="connsiteY4" fmla="*/ 1785352 h 1995864"/>
              <a:gd name="connsiteX5" fmla="*/ 3154735 w 3274762"/>
              <a:gd name="connsiteY5" fmla="*/ 1992071 h 1995864"/>
              <a:gd name="connsiteX6" fmla="*/ 111119 w 3274762"/>
              <a:gd name="connsiteY6" fmla="*/ 1995864 h 1995864"/>
              <a:gd name="connsiteX0" fmla="*/ 111119 w 3278304"/>
              <a:gd name="connsiteY0" fmla="*/ 1995864 h 1995864"/>
              <a:gd name="connsiteX1" fmla="*/ 43526 w 3278304"/>
              <a:gd name="connsiteY1" fmla="*/ 1768192 h 1995864"/>
              <a:gd name="connsiteX2" fmla="*/ 1738448 w 3278304"/>
              <a:gd name="connsiteY2" fmla="*/ 37272 h 1995864"/>
              <a:gd name="connsiteX3" fmla="*/ 1937844 w 3278304"/>
              <a:gd name="connsiteY3" fmla="*/ 63604 h 1995864"/>
              <a:gd name="connsiteX4" fmla="*/ 3237074 w 3278304"/>
              <a:gd name="connsiteY4" fmla="*/ 1785352 h 1995864"/>
              <a:gd name="connsiteX5" fmla="*/ 3154735 w 3278304"/>
              <a:gd name="connsiteY5" fmla="*/ 1992071 h 1995864"/>
              <a:gd name="connsiteX6" fmla="*/ 111119 w 3278304"/>
              <a:gd name="connsiteY6" fmla="*/ 1995864 h 199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8304" h="1995864">
                <a:moveTo>
                  <a:pt x="111119" y="1995864"/>
                </a:moveTo>
                <a:cubicBezTo>
                  <a:pt x="-9558" y="1977920"/>
                  <a:pt x="-31709" y="1870082"/>
                  <a:pt x="43526" y="1768192"/>
                </a:cubicBezTo>
                <a:lnTo>
                  <a:pt x="1738448" y="37272"/>
                </a:lnTo>
                <a:cubicBezTo>
                  <a:pt x="1821837" y="-33634"/>
                  <a:pt x="1899085" y="8823"/>
                  <a:pt x="1937844" y="63604"/>
                </a:cubicBezTo>
                <a:lnTo>
                  <a:pt x="3237074" y="1785352"/>
                </a:lnTo>
                <a:cubicBezTo>
                  <a:pt x="3306419" y="1879398"/>
                  <a:pt x="3294248" y="1979409"/>
                  <a:pt x="3154735" y="1992071"/>
                </a:cubicBezTo>
                <a:lnTo>
                  <a:pt x="111119" y="1995864"/>
                </a:lnTo>
                <a:close/>
              </a:path>
            </a:pathLst>
          </a:cu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9">
            <a:extLst>
              <a:ext uri="{FF2B5EF4-FFF2-40B4-BE49-F238E27FC236}">
                <a16:creationId xmlns:a16="http://schemas.microsoft.com/office/drawing/2014/main" id="{0900D770-D771-6241-9067-19336EA60C92}"/>
              </a:ext>
            </a:extLst>
          </p:cNvPr>
          <p:cNvSpPr/>
          <p:nvPr userDrawn="1"/>
        </p:nvSpPr>
        <p:spPr>
          <a:xfrm rot="10215381">
            <a:off x="-2470863" y="3918759"/>
            <a:ext cx="4149607" cy="2492093"/>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 name="connsiteX0" fmla="*/ 111119 w 3287362"/>
              <a:gd name="connsiteY0" fmla="*/ 1995864 h 1995864"/>
              <a:gd name="connsiteX1" fmla="*/ 43526 w 3287362"/>
              <a:gd name="connsiteY1" fmla="*/ 1768192 h 1995864"/>
              <a:gd name="connsiteX2" fmla="*/ 1738448 w 3287362"/>
              <a:gd name="connsiteY2" fmla="*/ 37272 h 1995864"/>
              <a:gd name="connsiteX3" fmla="*/ 1937844 w 3287362"/>
              <a:gd name="connsiteY3" fmla="*/ 63604 h 1995864"/>
              <a:gd name="connsiteX4" fmla="*/ 3237074 w 3287362"/>
              <a:gd name="connsiteY4" fmla="*/ 1785352 h 1995864"/>
              <a:gd name="connsiteX5" fmla="*/ 3154735 w 3287362"/>
              <a:gd name="connsiteY5" fmla="*/ 1992071 h 1995864"/>
              <a:gd name="connsiteX6" fmla="*/ 111119 w 3287362"/>
              <a:gd name="connsiteY6" fmla="*/ 1995864 h 1995864"/>
              <a:gd name="connsiteX0" fmla="*/ 111119 w 3291496"/>
              <a:gd name="connsiteY0" fmla="*/ 1995864 h 1995864"/>
              <a:gd name="connsiteX1" fmla="*/ 43526 w 3291496"/>
              <a:gd name="connsiteY1" fmla="*/ 1768192 h 1995864"/>
              <a:gd name="connsiteX2" fmla="*/ 1738448 w 3291496"/>
              <a:gd name="connsiteY2" fmla="*/ 37272 h 1995864"/>
              <a:gd name="connsiteX3" fmla="*/ 1937844 w 3291496"/>
              <a:gd name="connsiteY3" fmla="*/ 63604 h 1995864"/>
              <a:gd name="connsiteX4" fmla="*/ 3237074 w 3291496"/>
              <a:gd name="connsiteY4" fmla="*/ 1785352 h 1995864"/>
              <a:gd name="connsiteX5" fmla="*/ 3154735 w 3291496"/>
              <a:gd name="connsiteY5" fmla="*/ 1992071 h 1995864"/>
              <a:gd name="connsiteX6" fmla="*/ 111119 w 3291496"/>
              <a:gd name="connsiteY6" fmla="*/ 1995864 h 1995864"/>
              <a:gd name="connsiteX0" fmla="*/ 111119 w 3296290"/>
              <a:gd name="connsiteY0" fmla="*/ 1995864 h 1995864"/>
              <a:gd name="connsiteX1" fmla="*/ 43526 w 3296290"/>
              <a:gd name="connsiteY1" fmla="*/ 1768192 h 1995864"/>
              <a:gd name="connsiteX2" fmla="*/ 1738448 w 3296290"/>
              <a:gd name="connsiteY2" fmla="*/ 37272 h 1995864"/>
              <a:gd name="connsiteX3" fmla="*/ 1937844 w 3296290"/>
              <a:gd name="connsiteY3" fmla="*/ 63604 h 1995864"/>
              <a:gd name="connsiteX4" fmla="*/ 3237074 w 3296290"/>
              <a:gd name="connsiteY4" fmla="*/ 1785352 h 1995864"/>
              <a:gd name="connsiteX5" fmla="*/ 3154735 w 3296290"/>
              <a:gd name="connsiteY5" fmla="*/ 1992071 h 1995864"/>
              <a:gd name="connsiteX6" fmla="*/ 111119 w 3296290"/>
              <a:gd name="connsiteY6" fmla="*/ 1995864 h 1995864"/>
              <a:gd name="connsiteX0" fmla="*/ 131108 w 3316279"/>
              <a:gd name="connsiteY0" fmla="*/ 1995864 h 1995864"/>
              <a:gd name="connsiteX1" fmla="*/ 63515 w 3316279"/>
              <a:gd name="connsiteY1" fmla="*/ 1768192 h 1995864"/>
              <a:gd name="connsiteX2" fmla="*/ 1758437 w 3316279"/>
              <a:gd name="connsiteY2" fmla="*/ 37272 h 1995864"/>
              <a:gd name="connsiteX3" fmla="*/ 1957833 w 3316279"/>
              <a:gd name="connsiteY3" fmla="*/ 63604 h 1995864"/>
              <a:gd name="connsiteX4" fmla="*/ 3257063 w 3316279"/>
              <a:gd name="connsiteY4" fmla="*/ 1785352 h 1995864"/>
              <a:gd name="connsiteX5" fmla="*/ 3174724 w 3316279"/>
              <a:gd name="connsiteY5" fmla="*/ 1992071 h 1995864"/>
              <a:gd name="connsiteX6" fmla="*/ 131108 w 3316279"/>
              <a:gd name="connsiteY6" fmla="*/ 1995864 h 1995864"/>
              <a:gd name="connsiteX0" fmla="*/ 138160 w 3323331"/>
              <a:gd name="connsiteY0" fmla="*/ 1995864 h 1995864"/>
              <a:gd name="connsiteX1" fmla="*/ 70567 w 3323331"/>
              <a:gd name="connsiteY1" fmla="*/ 1768192 h 1995864"/>
              <a:gd name="connsiteX2" fmla="*/ 1765489 w 3323331"/>
              <a:gd name="connsiteY2" fmla="*/ 37272 h 1995864"/>
              <a:gd name="connsiteX3" fmla="*/ 1964885 w 3323331"/>
              <a:gd name="connsiteY3" fmla="*/ 63604 h 1995864"/>
              <a:gd name="connsiteX4" fmla="*/ 3264115 w 3323331"/>
              <a:gd name="connsiteY4" fmla="*/ 1785352 h 1995864"/>
              <a:gd name="connsiteX5" fmla="*/ 3181776 w 3323331"/>
              <a:gd name="connsiteY5" fmla="*/ 1992071 h 1995864"/>
              <a:gd name="connsiteX6" fmla="*/ 138160 w 3323331"/>
              <a:gd name="connsiteY6" fmla="*/ 1995864 h 199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23331" h="1995864">
                <a:moveTo>
                  <a:pt x="138160" y="1995864"/>
                </a:moveTo>
                <a:cubicBezTo>
                  <a:pt x="-8332" y="1992181"/>
                  <a:pt x="-50199" y="1890302"/>
                  <a:pt x="70567" y="1768192"/>
                </a:cubicBezTo>
                <a:lnTo>
                  <a:pt x="1765489" y="37272"/>
                </a:lnTo>
                <a:cubicBezTo>
                  <a:pt x="1848878" y="-33634"/>
                  <a:pt x="1926126" y="8823"/>
                  <a:pt x="1964885" y="63604"/>
                </a:cubicBezTo>
                <a:lnTo>
                  <a:pt x="3264115" y="1785352"/>
                </a:lnTo>
                <a:cubicBezTo>
                  <a:pt x="3366920" y="1914825"/>
                  <a:pt x="3333603" y="1992685"/>
                  <a:pt x="3181776" y="1992071"/>
                </a:cubicBezTo>
                <a:lnTo>
                  <a:pt x="138160" y="1995864"/>
                </a:lnTo>
                <a:close/>
              </a:path>
            </a:pathLst>
          </a:custGeom>
          <a:noFill/>
          <a:ln w="28575">
            <a:solidFill>
              <a:srgbClr val="13B2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33412" y="2006931"/>
            <a:ext cx="7877176" cy="952025"/>
          </a:xfrm>
        </p:spPr>
        <p:txBody>
          <a:bodyPr anchor="ctr">
            <a:noAutofit/>
          </a:bodyPr>
          <a:lstStyle>
            <a:lvl1pPr algn="ctr">
              <a:defRPr sz="4000">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1826419" y="969637"/>
            <a:ext cx="5491162" cy="952025"/>
          </a:xfrm>
        </p:spPr>
        <p:txBody>
          <a:bodyPr anchor="b">
            <a:noAutofit/>
          </a:bodyPr>
          <a:lstStyle>
            <a:lvl1pPr marL="0" indent="0" algn="ctr">
              <a:buNone/>
              <a:defRPr sz="1800" b="1" i="0">
                <a:solidFill>
                  <a:schemeClr val="accent2"/>
                </a:solidFill>
                <a:latin typeface="Lexend SemiBold" pitchFamily="2" charset="77"/>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3D6A0DFF-F2FC-6A4C-B5D0-6C632A31E59D}" type="slidenum">
              <a:rPr lang="en-US" smtClean="0"/>
              <a:t>‹#›</a:t>
            </a:fld>
            <a:endParaRPr lang="en-US"/>
          </a:p>
        </p:txBody>
      </p:sp>
      <p:sp>
        <p:nvSpPr>
          <p:cNvPr id="11" name="Text Placeholder 2">
            <a:extLst>
              <a:ext uri="{FF2B5EF4-FFF2-40B4-BE49-F238E27FC236}">
                <a16:creationId xmlns:a16="http://schemas.microsoft.com/office/drawing/2014/main" id="{03EE796D-ED18-FE40-B1A8-336363600C00}"/>
              </a:ext>
            </a:extLst>
          </p:cNvPr>
          <p:cNvSpPr>
            <a:spLocks noGrp="1"/>
          </p:cNvSpPr>
          <p:nvPr>
            <p:ph type="body" idx="13"/>
          </p:nvPr>
        </p:nvSpPr>
        <p:spPr>
          <a:xfrm>
            <a:off x="623888" y="3129493"/>
            <a:ext cx="7886700" cy="1125140"/>
          </a:xfrm>
        </p:spPr>
        <p:txBody>
          <a:bodyPr>
            <a:noAutofit/>
          </a:bodyPr>
          <a:lstStyle>
            <a:lvl1pPr marL="0" indent="0" algn="ctr">
              <a:buNone/>
              <a:defRPr sz="1800" b="1" i="0">
                <a:solidFill>
                  <a:schemeClr val="accent2"/>
                </a:solidFill>
                <a:latin typeface="Lexend SemiBold" pitchFamily="2" charset="77"/>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997501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Content 6">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200">
                <a:solidFill>
                  <a:schemeClr val="accent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69809" y="1369219"/>
            <a:ext cx="3886200" cy="3263504"/>
          </a:xfrm>
        </p:spPr>
        <p:txBody>
          <a:bodyPr>
            <a:noAutofit/>
          </a:bodyPr>
          <a:lstStyle>
            <a:lvl1pPr marL="0" indent="0">
              <a:buNone/>
              <a:defRPr>
                <a:solidFill>
                  <a:schemeClr val="accent2"/>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369219"/>
            <a:ext cx="3886200" cy="3263504"/>
          </a:xfrm>
        </p:spPr>
        <p:txBody>
          <a:bodyPr>
            <a:noAutofit/>
          </a:bodyPr>
          <a:lstStyle>
            <a:lvl1pPr marL="0" indent="0">
              <a:buNone/>
              <a:defRPr>
                <a:solidFill>
                  <a:schemeClr val="accent2"/>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3D6A0DFF-F2FC-6A4C-B5D0-6C632A31E59D}" type="slidenum">
              <a:rPr lang="en-US" smtClean="0"/>
              <a:t>‹#›</a:t>
            </a:fld>
            <a:endParaRPr lang="en-US"/>
          </a:p>
        </p:txBody>
      </p:sp>
    </p:spTree>
    <p:extLst>
      <p:ext uri="{BB962C8B-B14F-4D97-AF65-F5344CB8AC3E}">
        <p14:creationId xmlns:p14="http://schemas.microsoft.com/office/powerpoint/2010/main" val="2814041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Center">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D8465A7-6606-A343-A872-6BEA3DF68D05}"/>
              </a:ext>
            </a:extLst>
          </p:cNvPr>
          <p:cNvSpPr/>
          <p:nvPr userDrawn="1"/>
        </p:nvSpPr>
        <p:spPr>
          <a:xfrm>
            <a:off x="7002966" y="0"/>
            <a:ext cx="2141034" cy="14608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06653"/>
            <a:ext cx="7886700" cy="728481"/>
          </a:xfrm>
        </p:spPr>
        <p:txBody>
          <a:bodyPr>
            <a:noAutofit/>
          </a:bodyPr>
          <a:lstStyle>
            <a:lvl1pPr algn="ctr">
              <a:defRPr sz="3600">
                <a:solidFill>
                  <a:schemeClr val="accent1"/>
                </a:solidFill>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fld id="{3D6A0DFF-F2FC-6A4C-B5D0-6C632A31E59D}" type="slidenum">
              <a:rPr lang="en-US" smtClean="0"/>
              <a:t>‹#›</a:t>
            </a:fld>
            <a:endParaRPr lang="en-US"/>
          </a:p>
        </p:txBody>
      </p:sp>
      <p:sp>
        <p:nvSpPr>
          <p:cNvPr id="10" name="Text Placeholder 2">
            <a:extLst>
              <a:ext uri="{FF2B5EF4-FFF2-40B4-BE49-F238E27FC236}">
                <a16:creationId xmlns:a16="http://schemas.microsoft.com/office/drawing/2014/main" id="{477535D4-C741-7140-960A-BDD7235C9003}"/>
              </a:ext>
            </a:extLst>
          </p:cNvPr>
          <p:cNvSpPr>
            <a:spLocks noGrp="1"/>
          </p:cNvSpPr>
          <p:nvPr>
            <p:ph type="body" idx="1"/>
          </p:nvPr>
        </p:nvSpPr>
        <p:spPr>
          <a:xfrm>
            <a:off x="628650" y="864111"/>
            <a:ext cx="7886700" cy="617934"/>
          </a:xfrm>
        </p:spPr>
        <p:txBody>
          <a:bodyPr anchor="t">
            <a:noAutofit/>
          </a:bodyPr>
          <a:lstStyle>
            <a:lvl1pPr marL="0" indent="0" algn="ctr">
              <a:buNone/>
              <a:defRPr sz="2400" b="1">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Tree>
    <p:extLst>
      <p:ext uri="{BB962C8B-B14F-4D97-AF65-F5344CB8AC3E}">
        <p14:creationId xmlns:p14="http://schemas.microsoft.com/office/powerpoint/2010/main" val="3959376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Cent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D8465A7-6606-A343-A872-6BEA3DF68D05}"/>
              </a:ext>
            </a:extLst>
          </p:cNvPr>
          <p:cNvSpPr/>
          <p:nvPr userDrawn="1"/>
        </p:nvSpPr>
        <p:spPr>
          <a:xfrm>
            <a:off x="7002966" y="0"/>
            <a:ext cx="2141034" cy="14608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06653"/>
            <a:ext cx="7886700" cy="728481"/>
          </a:xfrm>
        </p:spPr>
        <p:txBody>
          <a:bodyPr>
            <a:noAutofit/>
          </a:bodyPr>
          <a:lstStyle>
            <a:lvl1pPr algn="ctr">
              <a:defRPr sz="3600">
                <a:solidFill>
                  <a:schemeClr val="accent1"/>
                </a:solidFill>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fld id="{3D6A0DFF-F2FC-6A4C-B5D0-6C632A31E59D}" type="slidenum">
              <a:rPr lang="en-US" smtClean="0"/>
              <a:t>‹#›</a:t>
            </a:fld>
            <a:endParaRPr lang="en-US"/>
          </a:p>
        </p:txBody>
      </p:sp>
    </p:spTree>
    <p:extLst>
      <p:ext uri="{BB962C8B-B14F-4D97-AF65-F5344CB8AC3E}">
        <p14:creationId xmlns:p14="http://schemas.microsoft.com/office/powerpoint/2010/main" val="1452246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Center Triangle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D8465A7-6606-A343-A872-6BEA3DF68D05}"/>
              </a:ext>
            </a:extLst>
          </p:cNvPr>
          <p:cNvSpPr/>
          <p:nvPr userDrawn="1"/>
        </p:nvSpPr>
        <p:spPr>
          <a:xfrm>
            <a:off x="7002966" y="0"/>
            <a:ext cx="2141034" cy="14608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riangle 9">
            <a:extLst>
              <a:ext uri="{FF2B5EF4-FFF2-40B4-BE49-F238E27FC236}">
                <a16:creationId xmlns:a16="http://schemas.microsoft.com/office/drawing/2014/main" id="{CB4B74C3-F9FE-9F40-B139-80794AF812D4}"/>
              </a:ext>
            </a:extLst>
          </p:cNvPr>
          <p:cNvSpPr/>
          <p:nvPr userDrawn="1"/>
        </p:nvSpPr>
        <p:spPr>
          <a:xfrm rot="13565806">
            <a:off x="8007769" y="-469862"/>
            <a:ext cx="2978636" cy="1818075"/>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9916" h="1995864">
                <a:moveTo>
                  <a:pt x="111119" y="1995864"/>
                </a:moveTo>
                <a:cubicBezTo>
                  <a:pt x="-9558" y="1977920"/>
                  <a:pt x="-31709" y="1870082"/>
                  <a:pt x="43526" y="1768192"/>
                </a:cubicBezTo>
                <a:lnTo>
                  <a:pt x="1738448" y="37272"/>
                </a:lnTo>
                <a:cubicBezTo>
                  <a:pt x="1821837" y="-33634"/>
                  <a:pt x="1899085" y="8823"/>
                  <a:pt x="1937844" y="63604"/>
                </a:cubicBezTo>
                <a:lnTo>
                  <a:pt x="3237074" y="1785352"/>
                </a:lnTo>
                <a:cubicBezTo>
                  <a:pt x="3290851" y="1875992"/>
                  <a:pt x="3288433" y="1989932"/>
                  <a:pt x="3154735" y="1992071"/>
                </a:cubicBezTo>
                <a:lnTo>
                  <a:pt x="111119" y="1995864"/>
                </a:lnTo>
                <a:close/>
              </a:path>
            </a:pathLst>
          </a:custGeom>
          <a:solidFill>
            <a:srgbClr val="D417B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riangle 9">
            <a:extLst>
              <a:ext uri="{FF2B5EF4-FFF2-40B4-BE49-F238E27FC236}">
                <a16:creationId xmlns:a16="http://schemas.microsoft.com/office/drawing/2014/main" id="{AFAA64C1-E3C4-9645-BADE-AF94D3892784}"/>
              </a:ext>
            </a:extLst>
          </p:cNvPr>
          <p:cNvSpPr/>
          <p:nvPr userDrawn="1"/>
        </p:nvSpPr>
        <p:spPr>
          <a:xfrm rot="15032153">
            <a:off x="8212301" y="-270647"/>
            <a:ext cx="1615291" cy="983405"/>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 name="connsiteX0" fmla="*/ 111119 w 3273183"/>
              <a:gd name="connsiteY0" fmla="*/ 1995864 h 1995864"/>
              <a:gd name="connsiteX1" fmla="*/ 43526 w 3273183"/>
              <a:gd name="connsiteY1" fmla="*/ 1768192 h 1995864"/>
              <a:gd name="connsiteX2" fmla="*/ 1738448 w 3273183"/>
              <a:gd name="connsiteY2" fmla="*/ 37272 h 1995864"/>
              <a:gd name="connsiteX3" fmla="*/ 1937844 w 3273183"/>
              <a:gd name="connsiteY3" fmla="*/ 63604 h 1995864"/>
              <a:gd name="connsiteX4" fmla="*/ 3237074 w 3273183"/>
              <a:gd name="connsiteY4" fmla="*/ 1785352 h 1995864"/>
              <a:gd name="connsiteX5" fmla="*/ 3154735 w 3273183"/>
              <a:gd name="connsiteY5" fmla="*/ 1992071 h 1995864"/>
              <a:gd name="connsiteX6" fmla="*/ 111119 w 3273183"/>
              <a:gd name="connsiteY6" fmla="*/ 1995864 h 1995864"/>
              <a:gd name="connsiteX0" fmla="*/ 111119 w 3274762"/>
              <a:gd name="connsiteY0" fmla="*/ 1995864 h 1995864"/>
              <a:gd name="connsiteX1" fmla="*/ 43526 w 3274762"/>
              <a:gd name="connsiteY1" fmla="*/ 1768192 h 1995864"/>
              <a:gd name="connsiteX2" fmla="*/ 1738448 w 3274762"/>
              <a:gd name="connsiteY2" fmla="*/ 37272 h 1995864"/>
              <a:gd name="connsiteX3" fmla="*/ 1937844 w 3274762"/>
              <a:gd name="connsiteY3" fmla="*/ 63604 h 1995864"/>
              <a:gd name="connsiteX4" fmla="*/ 3237074 w 3274762"/>
              <a:gd name="connsiteY4" fmla="*/ 1785352 h 1995864"/>
              <a:gd name="connsiteX5" fmla="*/ 3154735 w 3274762"/>
              <a:gd name="connsiteY5" fmla="*/ 1992071 h 1995864"/>
              <a:gd name="connsiteX6" fmla="*/ 111119 w 3274762"/>
              <a:gd name="connsiteY6" fmla="*/ 1995864 h 1995864"/>
              <a:gd name="connsiteX0" fmla="*/ 111119 w 3278304"/>
              <a:gd name="connsiteY0" fmla="*/ 1995864 h 1995864"/>
              <a:gd name="connsiteX1" fmla="*/ 43526 w 3278304"/>
              <a:gd name="connsiteY1" fmla="*/ 1768192 h 1995864"/>
              <a:gd name="connsiteX2" fmla="*/ 1738448 w 3278304"/>
              <a:gd name="connsiteY2" fmla="*/ 37272 h 1995864"/>
              <a:gd name="connsiteX3" fmla="*/ 1937844 w 3278304"/>
              <a:gd name="connsiteY3" fmla="*/ 63604 h 1995864"/>
              <a:gd name="connsiteX4" fmla="*/ 3237074 w 3278304"/>
              <a:gd name="connsiteY4" fmla="*/ 1785352 h 1995864"/>
              <a:gd name="connsiteX5" fmla="*/ 3154735 w 3278304"/>
              <a:gd name="connsiteY5" fmla="*/ 1992071 h 1995864"/>
              <a:gd name="connsiteX6" fmla="*/ 111119 w 3278304"/>
              <a:gd name="connsiteY6" fmla="*/ 1995864 h 199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8304" h="1995864">
                <a:moveTo>
                  <a:pt x="111119" y="1995864"/>
                </a:moveTo>
                <a:cubicBezTo>
                  <a:pt x="-9558" y="1977920"/>
                  <a:pt x="-31709" y="1870082"/>
                  <a:pt x="43526" y="1768192"/>
                </a:cubicBezTo>
                <a:lnTo>
                  <a:pt x="1738448" y="37272"/>
                </a:lnTo>
                <a:cubicBezTo>
                  <a:pt x="1821837" y="-33634"/>
                  <a:pt x="1899085" y="8823"/>
                  <a:pt x="1937844" y="63604"/>
                </a:cubicBezTo>
                <a:lnTo>
                  <a:pt x="3237074" y="1785352"/>
                </a:lnTo>
                <a:cubicBezTo>
                  <a:pt x="3306419" y="1879398"/>
                  <a:pt x="3294248" y="1979409"/>
                  <a:pt x="3154735" y="1992071"/>
                </a:cubicBezTo>
                <a:lnTo>
                  <a:pt x="111119" y="1995864"/>
                </a:lnTo>
                <a:close/>
              </a:path>
            </a:pathLst>
          </a:cu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riangle 9">
            <a:extLst>
              <a:ext uri="{FF2B5EF4-FFF2-40B4-BE49-F238E27FC236}">
                <a16:creationId xmlns:a16="http://schemas.microsoft.com/office/drawing/2014/main" id="{8D51F050-BCE4-8841-B56C-2DF76E283079}"/>
              </a:ext>
            </a:extLst>
          </p:cNvPr>
          <p:cNvSpPr/>
          <p:nvPr userDrawn="1"/>
        </p:nvSpPr>
        <p:spPr>
          <a:xfrm rot="2121432">
            <a:off x="-2328154" y="4132648"/>
            <a:ext cx="4082911" cy="2492093"/>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9916" h="1995864">
                <a:moveTo>
                  <a:pt x="111119" y="1995864"/>
                </a:moveTo>
                <a:cubicBezTo>
                  <a:pt x="-9558" y="1977920"/>
                  <a:pt x="-31709" y="1870082"/>
                  <a:pt x="43526" y="1768192"/>
                </a:cubicBezTo>
                <a:lnTo>
                  <a:pt x="1738448" y="37272"/>
                </a:lnTo>
                <a:cubicBezTo>
                  <a:pt x="1821837" y="-33634"/>
                  <a:pt x="1899085" y="8823"/>
                  <a:pt x="1937844" y="63604"/>
                </a:cubicBezTo>
                <a:lnTo>
                  <a:pt x="3237074" y="1785352"/>
                </a:lnTo>
                <a:cubicBezTo>
                  <a:pt x="3290851" y="1875992"/>
                  <a:pt x="3288433" y="1989932"/>
                  <a:pt x="3154735" y="1992071"/>
                </a:cubicBezTo>
                <a:lnTo>
                  <a:pt x="111119" y="1995864"/>
                </a:lnTo>
                <a:close/>
              </a:path>
            </a:pathLst>
          </a:custGeom>
          <a:noFill/>
          <a:ln w="28575">
            <a:solidFill>
              <a:srgbClr val="13B2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06653"/>
            <a:ext cx="7886700" cy="728481"/>
          </a:xfrm>
        </p:spPr>
        <p:txBody>
          <a:bodyPr>
            <a:noAutofit/>
          </a:bodyPr>
          <a:lstStyle>
            <a:lvl1pPr algn="ctr">
              <a:defRPr sz="3600">
                <a:solidFill>
                  <a:schemeClr val="accent1"/>
                </a:solidFill>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fld id="{3D6A0DFF-F2FC-6A4C-B5D0-6C632A31E59D}" type="slidenum">
              <a:rPr lang="en-US" smtClean="0"/>
              <a:t>‹#›</a:t>
            </a:fld>
            <a:endParaRPr lang="en-US"/>
          </a:p>
        </p:txBody>
      </p:sp>
    </p:spTree>
    <p:extLst>
      <p:ext uri="{BB962C8B-B14F-4D97-AF65-F5344CB8AC3E}">
        <p14:creationId xmlns:p14="http://schemas.microsoft.com/office/powerpoint/2010/main" val="1095525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Center Triangles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D8465A7-6606-A343-A872-6BEA3DF68D05}"/>
              </a:ext>
            </a:extLst>
          </p:cNvPr>
          <p:cNvSpPr/>
          <p:nvPr userDrawn="1"/>
        </p:nvSpPr>
        <p:spPr>
          <a:xfrm>
            <a:off x="7002966" y="0"/>
            <a:ext cx="2141034" cy="14608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riangle 9">
            <a:extLst>
              <a:ext uri="{FF2B5EF4-FFF2-40B4-BE49-F238E27FC236}">
                <a16:creationId xmlns:a16="http://schemas.microsoft.com/office/drawing/2014/main" id="{CEA88F3E-88E1-9545-AA43-639473862D60}"/>
              </a:ext>
            </a:extLst>
          </p:cNvPr>
          <p:cNvSpPr/>
          <p:nvPr userDrawn="1"/>
        </p:nvSpPr>
        <p:spPr>
          <a:xfrm rot="13565806">
            <a:off x="8007769" y="-469862"/>
            <a:ext cx="2978636" cy="1818075"/>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9916" h="1995864">
                <a:moveTo>
                  <a:pt x="111119" y="1995864"/>
                </a:moveTo>
                <a:cubicBezTo>
                  <a:pt x="-9558" y="1977920"/>
                  <a:pt x="-31709" y="1870082"/>
                  <a:pt x="43526" y="1768192"/>
                </a:cubicBezTo>
                <a:lnTo>
                  <a:pt x="1738448" y="37272"/>
                </a:lnTo>
                <a:cubicBezTo>
                  <a:pt x="1821837" y="-33634"/>
                  <a:pt x="1899085" y="8823"/>
                  <a:pt x="1937844" y="63604"/>
                </a:cubicBezTo>
                <a:lnTo>
                  <a:pt x="3237074" y="1785352"/>
                </a:lnTo>
                <a:cubicBezTo>
                  <a:pt x="3290851" y="1875992"/>
                  <a:pt x="3288433" y="1989932"/>
                  <a:pt x="3154735" y="1992071"/>
                </a:cubicBezTo>
                <a:lnTo>
                  <a:pt x="111119" y="1995864"/>
                </a:lnTo>
                <a:close/>
              </a:path>
            </a:pathLst>
          </a:custGeom>
          <a:solidFill>
            <a:srgbClr val="D417B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riangle 9">
            <a:extLst>
              <a:ext uri="{FF2B5EF4-FFF2-40B4-BE49-F238E27FC236}">
                <a16:creationId xmlns:a16="http://schemas.microsoft.com/office/drawing/2014/main" id="{724C2871-818C-4F4C-B589-F90D3A273730}"/>
              </a:ext>
            </a:extLst>
          </p:cNvPr>
          <p:cNvSpPr/>
          <p:nvPr userDrawn="1"/>
        </p:nvSpPr>
        <p:spPr>
          <a:xfrm rot="15032153">
            <a:off x="8212301" y="-270647"/>
            <a:ext cx="1615291" cy="983405"/>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 name="connsiteX0" fmla="*/ 111119 w 3273183"/>
              <a:gd name="connsiteY0" fmla="*/ 1995864 h 1995864"/>
              <a:gd name="connsiteX1" fmla="*/ 43526 w 3273183"/>
              <a:gd name="connsiteY1" fmla="*/ 1768192 h 1995864"/>
              <a:gd name="connsiteX2" fmla="*/ 1738448 w 3273183"/>
              <a:gd name="connsiteY2" fmla="*/ 37272 h 1995864"/>
              <a:gd name="connsiteX3" fmla="*/ 1937844 w 3273183"/>
              <a:gd name="connsiteY3" fmla="*/ 63604 h 1995864"/>
              <a:gd name="connsiteX4" fmla="*/ 3237074 w 3273183"/>
              <a:gd name="connsiteY4" fmla="*/ 1785352 h 1995864"/>
              <a:gd name="connsiteX5" fmla="*/ 3154735 w 3273183"/>
              <a:gd name="connsiteY5" fmla="*/ 1992071 h 1995864"/>
              <a:gd name="connsiteX6" fmla="*/ 111119 w 3273183"/>
              <a:gd name="connsiteY6" fmla="*/ 1995864 h 1995864"/>
              <a:gd name="connsiteX0" fmla="*/ 111119 w 3274762"/>
              <a:gd name="connsiteY0" fmla="*/ 1995864 h 1995864"/>
              <a:gd name="connsiteX1" fmla="*/ 43526 w 3274762"/>
              <a:gd name="connsiteY1" fmla="*/ 1768192 h 1995864"/>
              <a:gd name="connsiteX2" fmla="*/ 1738448 w 3274762"/>
              <a:gd name="connsiteY2" fmla="*/ 37272 h 1995864"/>
              <a:gd name="connsiteX3" fmla="*/ 1937844 w 3274762"/>
              <a:gd name="connsiteY3" fmla="*/ 63604 h 1995864"/>
              <a:gd name="connsiteX4" fmla="*/ 3237074 w 3274762"/>
              <a:gd name="connsiteY4" fmla="*/ 1785352 h 1995864"/>
              <a:gd name="connsiteX5" fmla="*/ 3154735 w 3274762"/>
              <a:gd name="connsiteY5" fmla="*/ 1992071 h 1995864"/>
              <a:gd name="connsiteX6" fmla="*/ 111119 w 3274762"/>
              <a:gd name="connsiteY6" fmla="*/ 1995864 h 1995864"/>
              <a:gd name="connsiteX0" fmla="*/ 111119 w 3278304"/>
              <a:gd name="connsiteY0" fmla="*/ 1995864 h 1995864"/>
              <a:gd name="connsiteX1" fmla="*/ 43526 w 3278304"/>
              <a:gd name="connsiteY1" fmla="*/ 1768192 h 1995864"/>
              <a:gd name="connsiteX2" fmla="*/ 1738448 w 3278304"/>
              <a:gd name="connsiteY2" fmla="*/ 37272 h 1995864"/>
              <a:gd name="connsiteX3" fmla="*/ 1937844 w 3278304"/>
              <a:gd name="connsiteY3" fmla="*/ 63604 h 1995864"/>
              <a:gd name="connsiteX4" fmla="*/ 3237074 w 3278304"/>
              <a:gd name="connsiteY4" fmla="*/ 1785352 h 1995864"/>
              <a:gd name="connsiteX5" fmla="*/ 3154735 w 3278304"/>
              <a:gd name="connsiteY5" fmla="*/ 1992071 h 1995864"/>
              <a:gd name="connsiteX6" fmla="*/ 111119 w 3278304"/>
              <a:gd name="connsiteY6" fmla="*/ 1995864 h 199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8304" h="1995864">
                <a:moveTo>
                  <a:pt x="111119" y="1995864"/>
                </a:moveTo>
                <a:cubicBezTo>
                  <a:pt x="-9558" y="1977920"/>
                  <a:pt x="-31709" y="1870082"/>
                  <a:pt x="43526" y="1768192"/>
                </a:cubicBezTo>
                <a:lnTo>
                  <a:pt x="1738448" y="37272"/>
                </a:lnTo>
                <a:cubicBezTo>
                  <a:pt x="1821837" y="-33634"/>
                  <a:pt x="1899085" y="8823"/>
                  <a:pt x="1937844" y="63604"/>
                </a:cubicBezTo>
                <a:lnTo>
                  <a:pt x="3237074" y="1785352"/>
                </a:lnTo>
                <a:cubicBezTo>
                  <a:pt x="3306419" y="1879398"/>
                  <a:pt x="3294248" y="1979409"/>
                  <a:pt x="3154735" y="1992071"/>
                </a:cubicBezTo>
                <a:lnTo>
                  <a:pt x="111119" y="1995864"/>
                </a:lnTo>
                <a:close/>
              </a:path>
            </a:pathLst>
          </a:cu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riangle 9">
            <a:extLst>
              <a:ext uri="{FF2B5EF4-FFF2-40B4-BE49-F238E27FC236}">
                <a16:creationId xmlns:a16="http://schemas.microsoft.com/office/drawing/2014/main" id="{D4DF98F9-AF20-9E47-8087-42331B128F02}"/>
              </a:ext>
            </a:extLst>
          </p:cNvPr>
          <p:cNvSpPr/>
          <p:nvPr userDrawn="1"/>
        </p:nvSpPr>
        <p:spPr>
          <a:xfrm rot="2121432">
            <a:off x="-2328154" y="4132648"/>
            <a:ext cx="4082911" cy="2492093"/>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9916" h="1995864">
                <a:moveTo>
                  <a:pt x="111119" y="1995864"/>
                </a:moveTo>
                <a:cubicBezTo>
                  <a:pt x="-9558" y="1977920"/>
                  <a:pt x="-31709" y="1870082"/>
                  <a:pt x="43526" y="1768192"/>
                </a:cubicBezTo>
                <a:lnTo>
                  <a:pt x="1738448" y="37272"/>
                </a:lnTo>
                <a:cubicBezTo>
                  <a:pt x="1821837" y="-33634"/>
                  <a:pt x="1899085" y="8823"/>
                  <a:pt x="1937844" y="63604"/>
                </a:cubicBezTo>
                <a:lnTo>
                  <a:pt x="3237074" y="1785352"/>
                </a:lnTo>
                <a:cubicBezTo>
                  <a:pt x="3290851" y="1875992"/>
                  <a:pt x="3288433" y="1989932"/>
                  <a:pt x="3154735" y="1992071"/>
                </a:cubicBezTo>
                <a:lnTo>
                  <a:pt x="111119" y="1995864"/>
                </a:lnTo>
                <a:close/>
              </a:path>
            </a:pathLst>
          </a:custGeom>
          <a:noFill/>
          <a:ln w="28575">
            <a:solidFill>
              <a:srgbClr val="13B2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06653"/>
            <a:ext cx="7886700" cy="728481"/>
          </a:xfrm>
        </p:spPr>
        <p:txBody>
          <a:bodyPr>
            <a:noAutofit/>
          </a:bodyPr>
          <a:lstStyle>
            <a:lvl1pPr algn="ctr">
              <a:defRPr sz="3600">
                <a:solidFill>
                  <a:schemeClr val="accent1"/>
                </a:solidFill>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fld id="{3D6A0DFF-F2FC-6A4C-B5D0-6C632A31E59D}" type="slidenum">
              <a:rPr lang="en-US" smtClean="0"/>
              <a:t>‹#›</a:t>
            </a:fld>
            <a:endParaRPr lang="en-US"/>
          </a:p>
        </p:txBody>
      </p:sp>
      <p:sp>
        <p:nvSpPr>
          <p:cNvPr id="10" name="Text Placeholder 2">
            <a:extLst>
              <a:ext uri="{FF2B5EF4-FFF2-40B4-BE49-F238E27FC236}">
                <a16:creationId xmlns:a16="http://schemas.microsoft.com/office/drawing/2014/main" id="{477535D4-C741-7140-960A-BDD7235C9003}"/>
              </a:ext>
            </a:extLst>
          </p:cNvPr>
          <p:cNvSpPr>
            <a:spLocks noGrp="1"/>
          </p:cNvSpPr>
          <p:nvPr>
            <p:ph type="body" idx="1"/>
          </p:nvPr>
        </p:nvSpPr>
        <p:spPr>
          <a:xfrm>
            <a:off x="628650" y="864111"/>
            <a:ext cx="7886700" cy="617934"/>
          </a:xfrm>
        </p:spPr>
        <p:txBody>
          <a:bodyPr anchor="t">
            <a:noAutofit/>
          </a:bodyPr>
          <a:lstStyle>
            <a:lvl1pPr marL="0" indent="0" algn="ctr">
              <a:buNone/>
              <a:defRPr sz="2400" b="1">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Tree>
    <p:extLst>
      <p:ext uri="{BB962C8B-B14F-4D97-AF65-F5344CB8AC3E}">
        <p14:creationId xmlns:p14="http://schemas.microsoft.com/office/powerpoint/2010/main" val="38297383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D6A0DFF-F2FC-6A4C-B5D0-6C632A31E59D}" type="slidenum">
              <a:rPr lang="en-US" smtClean="0"/>
              <a:t>‹#›</a:t>
            </a:fld>
            <a:endParaRPr lang="en-US"/>
          </a:p>
        </p:txBody>
      </p:sp>
      <p:sp>
        <p:nvSpPr>
          <p:cNvPr id="5" name="Triangle 9">
            <a:extLst>
              <a:ext uri="{FF2B5EF4-FFF2-40B4-BE49-F238E27FC236}">
                <a16:creationId xmlns:a16="http://schemas.microsoft.com/office/drawing/2014/main" id="{7B2F9C45-1AA7-2142-BA8D-13A8D793EBEA}"/>
              </a:ext>
            </a:extLst>
          </p:cNvPr>
          <p:cNvSpPr/>
          <p:nvPr userDrawn="1"/>
        </p:nvSpPr>
        <p:spPr>
          <a:xfrm rot="4334732" flipV="1">
            <a:off x="7266305" y="-89486"/>
            <a:ext cx="1737371" cy="1583869"/>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087688 w 3269916"/>
              <a:gd name="connsiteY4" fmla="*/ 1583869 h 1995864"/>
              <a:gd name="connsiteX5" fmla="*/ 3237074 w 3269916"/>
              <a:gd name="connsiteY5" fmla="*/ 1785352 h 1995864"/>
              <a:gd name="connsiteX6" fmla="*/ 3154735 w 3269916"/>
              <a:gd name="connsiteY6" fmla="*/ 1992071 h 1995864"/>
              <a:gd name="connsiteX7" fmla="*/ 111119 w 3269916"/>
              <a:gd name="connsiteY7" fmla="*/ 1995864 h 1995864"/>
              <a:gd name="connsiteX0" fmla="*/ 3237074 w 3328514"/>
              <a:gd name="connsiteY0" fmla="*/ 1785352 h 1995864"/>
              <a:gd name="connsiteX1" fmla="*/ 3154735 w 3328514"/>
              <a:gd name="connsiteY1" fmla="*/ 1992071 h 1995864"/>
              <a:gd name="connsiteX2" fmla="*/ 111119 w 3328514"/>
              <a:gd name="connsiteY2" fmla="*/ 1995864 h 1995864"/>
              <a:gd name="connsiteX3" fmla="*/ 43526 w 3328514"/>
              <a:gd name="connsiteY3" fmla="*/ 1768192 h 1995864"/>
              <a:gd name="connsiteX4" fmla="*/ 1738448 w 3328514"/>
              <a:gd name="connsiteY4" fmla="*/ 37272 h 1995864"/>
              <a:gd name="connsiteX5" fmla="*/ 1937844 w 3328514"/>
              <a:gd name="connsiteY5" fmla="*/ 63604 h 1995864"/>
              <a:gd name="connsiteX6" fmla="*/ 3087688 w 3328514"/>
              <a:gd name="connsiteY6" fmla="*/ 1583869 h 1995864"/>
              <a:gd name="connsiteX7" fmla="*/ 3328514 w 3328514"/>
              <a:gd name="connsiteY7" fmla="*/ 1876792 h 1995864"/>
              <a:gd name="connsiteX0" fmla="*/ 3154735 w 3328514"/>
              <a:gd name="connsiteY0" fmla="*/ 1992071 h 1995864"/>
              <a:gd name="connsiteX1" fmla="*/ 111119 w 3328514"/>
              <a:gd name="connsiteY1" fmla="*/ 1995864 h 1995864"/>
              <a:gd name="connsiteX2" fmla="*/ 43526 w 3328514"/>
              <a:gd name="connsiteY2" fmla="*/ 1768192 h 1995864"/>
              <a:gd name="connsiteX3" fmla="*/ 1738448 w 3328514"/>
              <a:gd name="connsiteY3" fmla="*/ 37272 h 1995864"/>
              <a:gd name="connsiteX4" fmla="*/ 1937844 w 3328514"/>
              <a:gd name="connsiteY4" fmla="*/ 63604 h 1995864"/>
              <a:gd name="connsiteX5" fmla="*/ 3087688 w 3328514"/>
              <a:gd name="connsiteY5" fmla="*/ 1583869 h 1995864"/>
              <a:gd name="connsiteX6" fmla="*/ 3328514 w 3328514"/>
              <a:gd name="connsiteY6" fmla="*/ 1876792 h 1995864"/>
              <a:gd name="connsiteX0" fmla="*/ 3154735 w 3154735"/>
              <a:gd name="connsiteY0" fmla="*/ 1992071 h 1995864"/>
              <a:gd name="connsiteX1" fmla="*/ 111119 w 3154735"/>
              <a:gd name="connsiteY1" fmla="*/ 1995864 h 1995864"/>
              <a:gd name="connsiteX2" fmla="*/ 43526 w 3154735"/>
              <a:gd name="connsiteY2" fmla="*/ 1768192 h 1995864"/>
              <a:gd name="connsiteX3" fmla="*/ 1738448 w 3154735"/>
              <a:gd name="connsiteY3" fmla="*/ 37272 h 1995864"/>
              <a:gd name="connsiteX4" fmla="*/ 1937844 w 3154735"/>
              <a:gd name="connsiteY4" fmla="*/ 63604 h 1995864"/>
              <a:gd name="connsiteX5" fmla="*/ 3087688 w 3154735"/>
              <a:gd name="connsiteY5" fmla="*/ 1583869 h 1995864"/>
              <a:gd name="connsiteX0" fmla="*/ 111119 w 3087688"/>
              <a:gd name="connsiteY0" fmla="*/ 1995864 h 1995864"/>
              <a:gd name="connsiteX1" fmla="*/ 43526 w 3087688"/>
              <a:gd name="connsiteY1" fmla="*/ 1768192 h 1995864"/>
              <a:gd name="connsiteX2" fmla="*/ 1738448 w 3087688"/>
              <a:gd name="connsiteY2" fmla="*/ 37272 h 1995864"/>
              <a:gd name="connsiteX3" fmla="*/ 1937844 w 3087688"/>
              <a:gd name="connsiteY3" fmla="*/ 63604 h 1995864"/>
              <a:gd name="connsiteX4" fmla="*/ 3087688 w 3087688"/>
              <a:gd name="connsiteY4" fmla="*/ 1583869 h 1995864"/>
              <a:gd name="connsiteX0" fmla="*/ 0 w 3044162"/>
              <a:gd name="connsiteY0" fmla="*/ 1768192 h 1768192"/>
              <a:gd name="connsiteX1" fmla="*/ 1694922 w 3044162"/>
              <a:gd name="connsiteY1" fmla="*/ 37272 h 1768192"/>
              <a:gd name="connsiteX2" fmla="*/ 1894318 w 3044162"/>
              <a:gd name="connsiteY2" fmla="*/ 63604 h 1768192"/>
              <a:gd name="connsiteX3" fmla="*/ 3044162 w 3044162"/>
              <a:gd name="connsiteY3" fmla="*/ 1583869 h 1768192"/>
              <a:gd name="connsiteX0" fmla="*/ 0 w 3044162"/>
              <a:gd name="connsiteY0" fmla="*/ 1768192 h 1768192"/>
              <a:gd name="connsiteX1" fmla="*/ 1306791 w 3044162"/>
              <a:gd name="connsiteY1" fmla="*/ 432081 h 1768192"/>
              <a:gd name="connsiteX2" fmla="*/ 1694922 w 3044162"/>
              <a:gd name="connsiteY2" fmla="*/ 37272 h 1768192"/>
              <a:gd name="connsiteX3" fmla="*/ 1894318 w 3044162"/>
              <a:gd name="connsiteY3" fmla="*/ 63604 h 1768192"/>
              <a:gd name="connsiteX4" fmla="*/ 3044162 w 3044162"/>
              <a:gd name="connsiteY4" fmla="*/ 1583869 h 1768192"/>
              <a:gd name="connsiteX0" fmla="*/ 0 w 1737371"/>
              <a:gd name="connsiteY0" fmla="*/ 432081 h 1583869"/>
              <a:gd name="connsiteX1" fmla="*/ 388131 w 1737371"/>
              <a:gd name="connsiteY1" fmla="*/ 37272 h 1583869"/>
              <a:gd name="connsiteX2" fmla="*/ 587527 w 1737371"/>
              <a:gd name="connsiteY2" fmla="*/ 63604 h 1583869"/>
              <a:gd name="connsiteX3" fmla="*/ 1737371 w 1737371"/>
              <a:gd name="connsiteY3" fmla="*/ 1583869 h 1583869"/>
            </a:gdLst>
            <a:ahLst/>
            <a:cxnLst>
              <a:cxn ang="0">
                <a:pos x="connsiteX0" y="connsiteY0"/>
              </a:cxn>
              <a:cxn ang="0">
                <a:pos x="connsiteX1" y="connsiteY1"/>
              </a:cxn>
              <a:cxn ang="0">
                <a:pos x="connsiteX2" y="connsiteY2"/>
              </a:cxn>
              <a:cxn ang="0">
                <a:pos x="connsiteX3" y="connsiteY3"/>
              </a:cxn>
            </a:cxnLst>
            <a:rect l="l" t="t" r="r" b="b"/>
            <a:pathLst>
              <a:path w="1737371" h="1583869">
                <a:moveTo>
                  <a:pt x="0" y="432081"/>
                </a:moveTo>
                <a:lnTo>
                  <a:pt x="388131" y="37272"/>
                </a:lnTo>
                <a:cubicBezTo>
                  <a:pt x="471520" y="-33634"/>
                  <a:pt x="548768" y="8823"/>
                  <a:pt x="587527" y="63604"/>
                </a:cubicBezTo>
                <a:lnTo>
                  <a:pt x="1737371" y="1583869"/>
                </a:ln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220403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D6A0DFF-F2FC-6A4C-B5D0-6C632A31E59D}" type="slidenum">
              <a:rPr lang="en-US" smtClean="0"/>
              <a:t>‹#›</a:t>
            </a:fld>
            <a:endParaRPr lang="en-US"/>
          </a:p>
        </p:txBody>
      </p:sp>
    </p:spTree>
    <p:extLst>
      <p:ext uri="{BB962C8B-B14F-4D97-AF65-F5344CB8AC3E}">
        <p14:creationId xmlns:p14="http://schemas.microsoft.com/office/powerpoint/2010/main" val="2250749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Dar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5E304B4-3E7A-C34A-BDDD-151DBE12AB93}"/>
              </a:ext>
            </a:extLst>
          </p:cNvPr>
          <p:cNvSpPr/>
          <p:nvPr userDrawn="1"/>
        </p:nvSpPr>
        <p:spPr>
          <a:xfrm>
            <a:off x="0" y="0"/>
            <a:ext cx="9144000" cy="5143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riangle 9">
            <a:extLst>
              <a:ext uri="{FF2B5EF4-FFF2-40B4-BE49-F238E27FC236}">
                <a16:creationId xmlns:a16="http://schemas.microsoft.com/office/drawing/2014/main" id="{3655A6C1-A410-0642-9940-6BD417F99DA2}"/>
              </a:ext>
            </a:extLst>
          </p:cNvPr>
          <p:cNvSpPr/>
          <p:nvPr userDrawn="1"/>
        </p:nvSpPr>
        <p:spPr>
          <a:xfrm rot="4334732" flipV="1">
            <a:off x="7266305" y="-89486"/>
            <a:ext cx="1737371" cy="1583869"/>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087688 w 3269916"/>
              <a:gd name="connsiteY4" fmla="*/ 1583869 h 1995864"/>
              <a:gd name="connsiteX5" fmla="*/ 3237074 w 3269916"/>
              <a:gd name="connsiteY5" fmla="*/ 1785352 h 1995864"/>
              <a:gd name="connsiteX6" fmla="*/ 3154735 w 3269916"/>
              <a:gd name="connsiteY6" fmla="*/ 1992071 h 1995864"/>
              <a:gd name="connsiteX7" fmla="*/ 111119 w 3269916"/>
              <a:gd name="connsiteY7" fmla="*/ 1995864 h 1995864"/>
              <a:gd name="connsiteX0" fmla="*/ 3237074 w 3328514"/>
              <a:gd name="connsiteY0" fmla="*/ 1785352 h 1995864"/>
              <a:gd name="connsiteX1" fmla="*/ 3154735 w 3328514"/>
              <a:gd name="connsiteY1" fmla="*/ 1992071 h 1995864"/>
              <a:gd name="connsiteX2" fmla="*/ 111119 w 3328514"/>
              <a:gd name="connsiteY2" fmla="*/ 1995864 h 1995864"/>
              <a:gd name="connsiteX3" fmla="*/ 43526 w 3328514"/>
              <a:gd name="connsiteY3" fmla="*/ 1768192 h 1995864"/>
              <a:gd name="connsiteX4" fmla="*/ 1738448 w 3328514"/>
              <a:gd name="connsiteY4" fmla="*/ 37272 h 1995864"/>
              <a:gd name="connsiteX5" fmla="*/ 1937844 w 3328514"/>
              <a:gd name="connsiteY5" fmla="*/ 63604 h 1995864"/>
              <a:gd name="connsiteX6" fmla="*/ 3087688 w 3328514"/>
              <a:gd name="connsiteY6" fmla="*/ 1583869 h 1995864"/>
              <a:gd name="connsiteX7" fmla="*/ 3328514 w 3328514"/>
              <a:gd name="connsiteY7" fmla="*/ 1876792 h 1995864"/>
              <a:gd name="connsiteX0" fmla="*/ 3154735 w 3328514"/>
              <a:gd name="connsiteY0" fmla="*/ 1992071 h 1995864"/>
              <a:gd name="connsiteX1" fmla="*/ 111119 w 3328514"/>
              <a:gd name="connsiteY1" fmla="*/ 1995864 h 1995864"/>
              <a:gd name="connsiteX2" fmla="*/ 43526 w 3328514"/>
              <a:gd name="connsiteY2" fmla="*/ 1768192 h 1995864"/>
              <a:gd name="connsiteX3" fmla="*/ 1738448 w 3328514"/>
              <a:gd name="connsiteY3" fmla="*/ 37272 h 1995864"/>
              <a:gd name="connsiteX4" fmla="*/ 1937844 w 3328514"/>
              <a:gd name="connsiteY4" fmla="*/ 63604 h 1995864"/>
              <a:gd name="connsiteX5" fmla="*/ 3087688 w 3328514"/>
              <a:gd name="connsiteY5" fmla="*/ 1583869 h 1995864"/>
              <a:gd name="connsiteX6" fmla="*/ 3328514 w 3328514"/>
              <a:gd name="connsiteY6" fmla="*/ 1876792 h 1995864"/>
              <a:gd name="connsiteX0" fmla="*/ 3154735 w 3154735"/>
              <a:gd name="connsiteY0" fmla="*/ 1992071 h 1995864"/>
              <a:gd name="connsiteX1" fmla="*/ 111119 w 3154735"/>
              <a:gd name="connsiteY1" fmla="*/ 1995864 h 1995864"/>
              <a:gd name="connsiteX2" fmla="*/ 43526 w 3154735"/>
              <a:gd name="connsiteY2" fmla="*/ 1768192 h 1995864"/>
              <a:gd name="connsiteX3" fmla="*/ 1738448 w 3154735"/>
              <a:gd name="connsiteY3" fmla="*/ 37272 h 1995864"/>
              <a:gd name="connsiteX4" fmla="*/ 1937844 w 3154735"/>
              <a:gd name="connsiteY4" fmla="*/ 63604 h 1995864"/>
              <a:gd name="connsiteX5" fmla="*/ 3087688 w 3154735"/>
              <a:gd name="connsiteY5" fmla="*/ 1583869 h 1995864"/>
              <a:gd name="connsiteX0" fmla="*/ 111119 w 3087688"/>
              <a:gd name="connsiteY0" fmla="*/ 1995864 h 1995864"/>
              <a:gd name="connsiteX1" fmla="*/ 43526 w 3087688"/>
              <a:gd name="connsiteY1" fmla="*/ 1768192 h 1995864"/>
              <a:gd name="connsiteX2" fmla="*/ 1738448 w 3087688"/>
              <a:gd name="connsiteY2" fmla="*/ 37272 h 1995864"/>
              <a:gd name="connsiteX3" fmla="*/ 1937844 w 3087688"/>
              <a:gd name="connsiteY3" fmla="*/ 63604 h 1995864"/>
              <a:gd name="connsiteX4" fmla="*/ 3087688 w 3087688"/>
              <a:gd name="connsiteY4" fmla="*/ 1583869 h 1995864"/>
              <a:gd name="connsiteX0" fmla="*/ 0 w 3044162"/>
              <a:gd name="connsiteY0" fmla="*/ 1768192 h 1768192"/>
              <a:gd name="connsiteX1" fmla="*/ 1694922 w 3044162"/>
              <a:gd name="connsiteY1" fmla="*/ 37272 h 1768192"/>
              <a:gd name="connsiteX2" fmla="*/ 1894318 w 3044162"/>
              <a:gd name="connsiteY2" fmla="*/ 63604 h 1768192"/>
              <a:gd name="connsiteX3" fmla="*/ 3044162 w 3044162"/>
              <a:gd name="connsiteY3" fmla="*/ 1583869 h 1768192"/>
              <a:gd name="connsiteX0" fmla="*/ 0 w 3044162"/>
              <a:gd name="connsiteY0" fmla="*/ 1768192 h 1768192"/>
              <a:gd name="connsiteX1" fmla="*/ 1306791 w 3044162"/>
              <a:gd name="connsiteY1" fmla="*/ 432081 h 1768192"/>
              <a:gd name="connsiteX2" fmla="*/ 1694922 w 3044162"/>
              <a:gd name="connsiteY2" fmla="*/ 37272 h 1768192"/>
              <a:gd name="connsiteX3" fmla="*/ 1894318 w 3044162"/>
              <a:gd name="connsiteY3" fmla="*/ 63604 h 1768192"/>
              <a:gd name="connsiteX4" fmla="*/ 3044162 w 3044162"/>
              <a:gd name="connsiteY4" fmla="*/ 1583869 h 1768192"/>
              <a:gd name="connsiteX0" fmla="*/ 0 w 1737371"/>
              <a:gd name="connsiteY0" fmla="*/ 432081 h 1583869"/>
              <a:gd name="connsiteX1" fmla="*/ 388131 w 1737371"/>
              <a:gd name="connsiteY1" fmla="*/ 37272 h 1583869"/>
              <a:gd name="connsiteX2" fmla="*/ 587527 w 1737371"/>
              <a:gd name="connsiteY2" fmla="*/ 63604 h 1583869"/>
              <a:gd name="connsiteX3" fmla="*/ 1737371 w 1737371"/>
              <a:gd name="connsiteY3" fmla="*/ 1583869 h 1583869"/>
            </a:gdLst>
            <a:ahLst/>
            <a:cxnLst>
              <a:cxn ang="0">
                <a:pos x="connsiteX0" y="connsiteY0"/>
              </a:cxn>
              <a:cxn ang="0">
                <a:pos x="connsiteX1" y="connsiteY1"/>
              </a:cxn>
              <a:cxn ang="0">
                <a:pos x="connsiteX2" y="connsiteY2"/>
              </a:cxn>
              <a:cxn ang="0">
                <a:pos x="connsiteX3" y="connsiteY3"/>
              </a:cxn>
            </a:cxnLst>
            <a:rect l="l" t="t" r="r" b="b"/>
            <a:pathLst>
              <a:path w="1737371" h="1583869">
                <a:moveTo>
                  <a:pt x="0" y="432081"/>
                </a:moveTo>
                <a:lnTo>
                  <a:pt x="388131" y="37272"/>
                </a:lnTo>
                <a:cubicBezTo>
                  <a:pt x="471520" y="-33634"/>
                  <a:pt x="548768" y="8823"/>
                  <a:pt x="587527" y="63604"/>
                </a:cubicBezTo>
                <a:lnTo>
                  <a:pt x="1737371" y="1583869"/>
                </a:ln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6130C9FA-01DE-8548-9837-B6C5F01F587E}"/>
              </a:ext>
            </a:extLst>
          </p:cNvPr>
          <p:cNvPicPr>
            <a:picLocks noChangeAspect="1"/>
          </p:cNvPicPr>
          <p:nvPr userDrawn="1"/>
        </p:nvPicPr>
        <p:blipFill>
          <a:blip r:embed="rId2"/>
          <a:srcRect/>
          <a:stretch/>
        </p:blipFill>
        <p:spPr>
          <a:xfrm>
            <a:off x="7707747" y="327353"/>
            <a:ext cx="1064502" cy="290485"/>
          </a:xfrm>
          <a:prstGeom prst="rect">
            <a:avLst/>
          </a:prstGeom>
        </p:spPr>
      </p:pic>
      <p:sp>
        <p:nvSpPr>
          <p:cNvPr id="2" name="Title 1"/>
          <p:cNvSpPr>
            <a:spLocks noGrp="1"/>
          </p:cNvSpPr>
          <p:nvPr>
            <p:ph type="title"/>
          </p:nvPr>
        </p:nvSpPr>
        <p:spPr>
          <a:xfrm>
            <a:off x="713678" y="1312791"/>
            <a:ext cx="7716644" cy="1639847"/>
          </a:xfrm>
        </p:spPr>
        <p:txBody>
          <a:bodyPr anchor="b">
            <a:noAutofit/>
          </a:bodyPr>
          <a:lstStyle>
            <a:lvl1pPr algn="ctr">
              <a:defRPr sz="4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623888" y="3129493"/>
            <a:ext cx="7886700" cy="1125140"/>
          </a:xfrm>
        </p:spPr>
        <p:txBody>
          <a:bodyPr>
            <a:noAutofit/>
          </a:bodyPr>
          <a:lstStyle>
            <a:lvl1pPr marL="0" indent="0" algn="ctr">
              <a:buNone/>
              <a:defRPr sz="1800" b="1" i="0">
                <a:solidFill>
                  <a:schemeClr val="accent2"/>
                </a:solidFill>
                <a:latin typeface="Lexend SemiBold" pitchFamily="2" charset="77"/>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lvl1pPr>
              <a:defRPr>
                <a:solidFill>
                  <a:schemeClr val="bg1">
                    <a:lumMod val="85000"/>
                  </a:schemeClr>
                </a:solidFill>
              </a:defRPr>
            </a:lvl1pPr>
          </a:lstStyle>
          <a:p>
            <a:fld id="{3D6A0DFF-F2FC-6A4C-B5D0-6C632A31E59D}" type="slidenum">
              <a:rPr lang="en-US" smtClean="0"/>
              <a:pPr/>
              <a:t>‹#›</a:t>
            </a:fld>
            <a:endParaRPr lang="en-US" dirty="0"/>
          </a:p>
        </p:txBody>
      </p:sp>
    </p:spTree>
    <p:extLst>
      <p:ext uri="{BB962C8B-B14F-4D97-AF65-F5344CB8AC3E}">
        <p14:creationId xmlns:p14="http://schemas.microsoft.com/office/powerpoint/2010/main" val="40098694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Dark Cent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9AC27AC-8CE9-BF4C-95F5-9F6E40C21C09}"/>
              </a:ext>
            </a:extLst>
          </p:cNvPr>
          <p:cNvSpPr/>
          <p:nvPr userDrawn="1"/>
        </p:nvSpPr>
        <p:spPr>
          <a:xfrm>
            <a:off x="0" y="0"/>
            <a:ext cx="9144000" cy="5143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06653"/>
            <a:ext cx="7886700" cy="728481"/>
          </a:xfrm>
        </p:spPr>
        <p:txBody>
          <a:bodyPr>
            <a:noAutofit/>
          </a:bodyPr>
          <a:lstStyle>
            <a:lvl1pPr algn="ctr">
              <a:defRPr sz="3600">
                <a:solidFill>
                  <a:schemeClr val="bg1"/>
                </a:solidFill>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lvl1pPr>
              <a:defRPr>
                <a:solidFill>
                  <a:schemeClr val="bg1">
                    <a:lumMod val="85000"/>
                  </a:schemeClr>
                </a:solidFill>
              </a:defRPr>
            </a:lvl1pPr>
          </a:lstStyle>
          <a:p>
            <a:fld id="{3D6A0DFF-F2FC-6A4C-B5D0-6C632A31E59D}" type="slidenum">
              <a:rPr lang="en-US" smtClean="0"/>
              <a:pPr/>
              <a:t>‹#›</a:t>
            </a:fld>
            <a:endParaRPr lang="en-US" dirty="0"/>
          </a:p>
        </p:txBody>
      </p:sp>
      <p:sp>
        <p:nvSpPr>
          <p:cNvPr id="10" name="Text Placeholder 2">
            <a:extLst>
              <a:ext uri="{FF2B5EF4-FFF2-40B4-BE49-F238E27FC236}">
                <a16:creationId xmlns:a16="http://schemas.microsoft.com/office/drawing/2014/main" id="{477535D4-C741-7140-960A-BDD7235C9003}"/>
              </a:ext>
            </a:extLst>
          </p:cNvPr>
          <p:cNvSpPr>
            <a:spLocks noGrp="1"/>
          </p:cNvSpPr>
          <p:nvPr>
            <p:ph type="body" idx="1"/>
          </p:nvPr>
        </p:nvSpPr>
        <p:spPr>
          <a:xfrm>
            <a:off x="628650" y="864111"/>
            <a:ext cx="7886700" cy="617934"/>
          </a:xfrm>
        </p:spPr>
        <p:txBody>
          <a:bodyPr anchor="t">
            <a:noAutofit/>
          </a:bodyPr>
          <a:lstStyle>
            <a:lvl1pPr marL="0" indent="0" algn="ctr">
              <a:buNone/>
              <a:defRPr sz="2400" b="1">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Tree>
    <p:extLst>
      <p:ext uri="{BB962C8B-B14F-4D97-AF65-F5344CB8AC3E}">
        <p14:creationId xmlns:p14="http://schemas.microsoft.com/office/powerpoint/2010/main" val="650851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lide with Title">
    <p:spTree>
      <p:nvGrpSpPr>
        <p:cNvPr id="1" name=""/>
        <p:cNvGrpSpPr/>
        <p:nvPr/>
      </p:nvGrpSpPr>
      <p:grpSpPr>
        <a:xfrm>
          <a:off x="0" y="0"/>
          <a:ext cx="0" cy="0"/>
          <a:chOff x="0" y="0"/>
          <a:chExt cx="0" cy="0"/>
        </a:xfrm>
      </p:grpSpPr>
      <p:pic>
        <p:nvPicPr>
          <p:cNvPr id="9" name="Picture 2">
            <a:extLst>
              <a:ext uri="{FF2B5EF4-FFF2-40B4-BE49-F238E27FC236}">
                <a16:creationId xmlns:a16="http://schemas.microsoft.com/office/drawing/2014/main" id="{8D6D072B-BFF3-494C-91A2-C2248DB5F837}"/>
              </a:ext>
            </a:extLst>
          </p:cNvPr>
          <p:cNvPicPr>
            <a:picLocks noChangeAspect="1" noChangeArrowheads="1"/>
          </p:cNvPicPr>
          <p:nvPr userDrawn="1"/>
        </p:nvPicPr>
        <p:blipFill rotWithShape="1">
          <a:blip r:embed="rId2" cstate="hqprint">
            <a:extLst>
              <a:ext uri="{28A0092B-C50C-407E-A947-70E740481C1C}">
                <a14:useLocalDpi xmlns:a14="http://schemas.microsoft.com/office/drawing/2010/main"/>
              </a:ext>
            </a:extLst>
          </a:blip>
          <a:srcRect/>
          <a:stretch/>
        </p:blipFill>
        <p:spPr bwMode="auto">
          <a:xfrm>
            <a:off x="5629835" y="380801"/>
            <a:ext cx="3890683" cy="4762699"/>
          </a:xfrm>
          <a:prstGeom prst="rect">
            <a:avLst/>
          </a:prstGeom>
          <a:noFill/>
          <a:extLst>
            <a:ext uri="{909E8E84-426E-40DD-AFC4-6F175D3DCCD1}">
              <a14:hiddenFill xmlns:a14="http://schemas.microsoft.com/office/drawing/2010/main">
                <a:solidFill>
                  <a:srgbClr val="FFFFFF"/>
                </a:solidFill>
              </a14:hiddenFill>
            </a:ext>
          </a:extLst>
        </p:spPr>
      </p:pic>
      <p:sp>
        <p:nvSpPr>
          <p:cNvPr id="12" name="Freeform 11">
            <a:extLst>
              <a:ext uri="{FF2B5EF4-FFF2-40B4-BE49-F238E27FC236}">
                <a16:creationId xmlns:a16="http://schemas.microsoft.com/office/drawing/2014/main" id="{998935D8-C444-6E4A-BA8B-7E108469CE07}"/>
              </a:ext>
            </a:extLst>
          </p:cNvPr>
          <p:cNvSpPr/>
          <p:nvPr userDrawn="1"/>
        </p:nvSpPr>
        <p:spPr>
          <a:xfrm rot="4244642" flipH="1" flipV="1">
            <a:off x="4279838" y="18993"/>
            <a:ext cx="6640471" cy="5527045"/>
          </a:xfrm>
          <a:custGeom>
            <a:avLst/>
            <a:gdLst>
              <a:gd name="connsiteX0" fmla="*/ 932722 w 6640471"/>
              <a:gd name="connsiteY0" fmla="*/ 4000625 h 5527045"/>
              <a:gd name="connsiteX1" fmla="*/ 186116 w 6640471"/>
              <a:gd name="connsiteY1" fmla="*/ 4001555 h 5527045"/>
              <a:gd name="connsiteX2" fmla="*/ 72903 w 6640471"/>
              <a:gd name="connsiteY2" fmla="*/ 3620222 h 5527045"/>
              <a:gd name="connsiteX3" fmla="*/ 768065 w 6640471"/>
              <a:gd name="connsiteY3" fmla="*/ 2910296 h 5527045"/>
              <a:gd name="connsiteX4" fmla="*/ 446511 w 6640471"/>
              <a:gd name="connsiteY4" fmla="*/ 3830775 h 5527045"/>
              <a:gd name="connsiteX5" fmla="*/ 6640471 w 6640471"/>
              <a:gd name="connsiteY5" fmla="*/ 1696269 h 5527045"/>
              <a:gd name="connsiteX6" fmla="*/ 5302257 w 6640471"/>
              <a:gd name="connsiteY6" fmla="*/ 5527045 h 5527045"/>
              <a:gd name="connsiteX7" fmla="*/ 932722 w 6640471"/>
              <a:gd name="connsiteY7" fmla="*/ 4000625 h 5527045"/>
              <a:gd name="connsiteX8" fmla="*/ 5283934 w 6640471"/>
              <a:gd name="connsiteY8" fmla="*/ 3995202 h 5527045"/>
              <a:gd name="connsiteX9" fmla="*/ 5421846 w 6640471"/>
              <a:gd name="connsiteY9" fmla="*/ 3648964 h 5527045"/>
              <a:gd name="connsiteX10" fmla="*/ 3245737 w 6640471"/>
              <a:gd name="connsiteY10" fmla="*/ 765171 h 5527045"/>
              <a:gd name="connsiteX11" fmla="*/ 2911765 w 6640471"/>
              <a:gd name="connsiteY11" fmla="*/ 721067 h 5527045"/>
              <a:gd name="connsiteX12" fmla="*/ 768065 w 6640471"/>
              <a:gd name="connsiteY12" fmla="*/ 2910296 h 5527045"/>
              <a:gd name="connsiteX13" fmla="*/ 1784726 w 6640471"/>
              <a:gd name="connsiteY13" fmla="*/ 0 h 5527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0471" h="5527045">
                <a:moveTo>
                  <a:pt x="932722" y="4000625"/>
                </a:moveTo>
                <a:lnTo>
                  <a:pt x="186116" y="4001555"/>
                </a:lnTo>
                <a:cubicBezTo>
                  <a:pt x="-16009" y="3971500"/>
                  <a:pt x="-53110" y="3790880"/>
                  <a:pt x="72903" y="3620222"/>
                </a:cubicBezTo>
                <a:lnTo>
                  <a:pt x="768065" y="2910296"/>
                </a:lnTo>
                <a:lnTo>
                  <a:pt x="446511" y="3830775"/>
                </a:lnTo>
                <a:close/>
                <a:moveTo>
                  <a:pt x="6640471" y="1696269"/>
                </a:moveTo>
                <a:lnTo>
                  <a:pt x="5302257" y="5527045"/>
                </a:lnTo>
                <a:lnTo>
                  <a:pt x="932722" y="4000625"/>
                </a:lnTo>
                <a:lnTo>
                  <a:pt x="5283934" y="3995202"/>
                </a:lnTo>
                <a:cubicBezTo>
                  <a:pt x="5517608" y="3973994"/>
                  <a:pt x="5537993" y="3806483"/>
                  <a:pt x="5421846" y="3648964"/>
                </a:cubicBezTo>
                <a:lnTo>
                  <a:pt x="3245737" y="765171"/>
                </a:lnTo>
                <a:cubicBezTo>
                  <a:pt x="3180819" y="673417"/>
                  <a:pt x="3051434" y="602305"/>
                  <a:pt x="2911765" y="721067"/>
                </a:cubicBezTo>
                <a:lnTo>
                  <a:pt x="768065" y="2910296"/>
                </a:lnTo>
                <a:lnTo>
                  <a:pt x="1784726" y="0"/>
                </a:lnTo>
                <a:close/>
              </a:path>
            </a:pathLst>
          </a:cu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Text Placeholder 2"/>
          <p:cNvSpPr>
            <a:spLocks noGrp="1"/>
          </p:cNvSpPr>
          <p:nvPr>
            <p:ph type="body" idx="1"/>
          </p:nvPr>
        </p:nvSpPr>
        <p:spPr>
          <a:xfrm>
            <a:off x="623888" y="4271599"/>
            <a:ext cx="7886700" cy="542928"/>
          </a:xfrm>
        </p:spPr>
        <p:txBody>
          <a:bodyPr/>
          <a:lstStyle>
            <a:lvl1pPr marL="0" indent="0" algn="l">
              <a:buNone/>
              <a:defRPr sz="1800" b="0" i="0">
                <a:solidFill>
                  <a:schemeClr val="accent2"/>
                </a:solidFill>
                <a:latin typeface="Lexend Medium" pitchFamily="2" charset="77"/>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3D6A0DFF-F2FC-6A4C-B5D0-6C632A31E59D}" type="slidenum">
              <a:rPr lang="en-US" smtClean="0"/>
              <a:t>‹#›</a:t>
            </a:fld>
            <a:endParaRPr lang="en-US"/>
          </a:p>
        </p:txBody>
      </p:sp>
      <p:pic>
        <p:nvPicPr>
          <p:cNvPr id="16" name="Picture 15" descr="A picture containing text, clipart&#10;&#10;Description automatically generated">
            <a:extLst>
              <a:ext uri="{FF2B5EF4-FFF2-40B4-BE49-F238E27FC236}">
                <a16:creationId xmlns:a16="http://schemas.microsoft.com/office/drawing/2014/main" id="{59ED4B3C-A2AE-CD41-8003-35F98C83B508}"/>
              </a:ext>
            </a:extLst>
          </p:cNvPr>
          <p:cNvPicPr>
            <a:picLocks noChangeAspect="1"/>
          </p:cNvPicPr>
          <p:nvPr userDrawn="1"/>
        </p:nvPicPr>
        <p:blipFill>
          <a:blip r:embed="rId3"/>
          <a:stretch>
            <a:fillRect/>
          </a:stretch>
        </p:blipFill>
        <p:spPr>
          <a:xfrm>
            <a:off x="677071" y="1048343"/>
            <a:ext cx="2099606" cy="703267"/>
          </a:xfrm>
          <a:prstGeom prst="rect">
            <a:avLst/>
          </a:prstGeom>
        </p:spPr>
      </p:pic>
      <p:sp>
        <p:nvSpPr>
          <p:cNvPr id="10" name="TextBox 9">
            <a:extLst>
              <a:ext uri="{FF2B5EF4-FFF2-40B4-BE49-F238E27FC236}">
                <a16:creationId xmlns:a16="http://schemas.microsoft.com/office/drawing/2014/main" id="{69B016B4-A973-7E47-A0C9-16EAABA70393}"/>
              </a:ext>
            </a:extLst>
          </p:cNvPr>
          <p:cNvSpPr txBox="1"/>
          <p:nvPr userDrawn="1"/>
        </p:nvSpPr>
        <p:spPr>
          <a:xfrm>
            <a:off x="623888" y="2149338"/>
            <a:ext cx="4328429" cy="400110"/>
          </a:xfrm>
          <a:prstGeom prst="rect">
            <a:avLst/>
          </a:prstGeom>
          <a:noFill/>
        </p:spPr>
        <p:txBody>
          <a:bodyPr wrap="none" rtlCol="0">
            <a:spAutoFit/>
          </a:bodyPr>
          <a:lstStyle/>
          <a:p>
            <a:r>
              <a:rPr lang="en-US" sz="2000" dirty="0">
                <a:solidFill>
                  <a:srgbClr val="A023ED"/>
                </a:solidFill>
                <a:latin typeface="Lexend Medium" pitchFamily="2" charset="0"/>
              </a:rPr>
              <a:t>Connect, integrate, engage and </a:t>
            </a:r>
          </a:p>
        </p:txBody>
      </p:sp>
      <p:sp>
        <p:nvSpPr>
          <p:cNvPr id="11" name="TextBox 10">
            <a:extLst>
              <a:ext uri="{FF2B5EF4-FFF2-40B4-BE49-F238E27FC236}">
                <a16:creationId xmlns:a16="http://schemas.microsoft.com/office/drawing/2014/main" id="{A1E9FE9B-680D-2347-86D0-614A3C08675F}"/>
              </a:ext>
            </a:extLst>
          </p:cNvPr>
          <p:cNvSpPr txBox="1"/>
          <p:nvPr userDrawn="1"/>
        </p:nvSpPr>
        <p:spPr>
          <a:xfrm>
            <a:off x="607559" y="2566104"/>
            <a:ext cx="5408927" cy="1588127"/>
          </a:xfrm>
          <a:prstGeom prst="rect">
            <a:avLst/>
          </a:prstGeom>
          <a:noFill/>
        </p:spPr>
        <p:txBody>
          <a:bodyPr wrap="square" rtlCol="0">
            <a:spAutoFit/>
          </a:bodyPr>
          <a:lstStyle/>
          <a:p>
            <a:pPr>
              <a:lnSpc>
                <a:spcPct val="90000"/>
              </a:lnSpc>
            </a:pPr>
            <a:r>
              <a:rPr lang="en-US" sz="5400" dirty="0">
                <a:solidFill>
                  <a:schemeClr val="accent1"/>
                </a:solidFill>
                <a:latin typeface="Lexend SemiBold" pitchFamily="2" charset="0"/>
              </a:rPr>
              <a:t>Love the way</a:t>
            </a:r>
          </a:p>
          <a:p>
            <a:pPr>
              <a:lnSpc>
                <a:spcPct val="90000"/>
              </a:lnSpc>
            </a:pPr>
            <a:r>
              <a:rPr lang="en-US" sz="5400" dirty="0">
                <a:solidFill>
                  <a:schemeClr val="accent1"/>
                </a:solidFill>
                <a:latin typeface="Lexend SemiBold" pitchFamily="2" charset="0"/>
              </a:rPr>
              <a:t>you work</a:t>
            </a:r>
            <a:r>
              <a:rPr lang="en-US" sz="4000" baseline="-25000" dirty="0">
                <a:solidFill>
                  <a:schemeClr val="accent1"/>
                </a:solidFill>
                <a:latin typeface="Lexend SemiBold" pitchFamily="2" charset="0"/>
              </a:rPr>
              <a:t>®</a:t>
            </a:r>
            <a:endParaRPr lang="en-US" sz="2000" baseline="-25000" dirty="0">
              <a:solidFill>
                <a:schemeClr val="accent1"/>
              </a:solidFill>
              <a:latin typeface="Lexend SemiBold" pitchFamily="2" charset="0"/>
            </a:endParaRPr>
          </a:p>
        </p:txBody>
      </p:sp>
    </p:spTree>
    <p:extLst>
      <p:ext uri="{BB962C8B-B14F-4D97-AF65-F5344CB8AC3E}">
        <p14:creationId xmlns:p14="http://schemas.microsoft.com/office/powerpoint/2010/main" val="18443036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Dar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571B5F-8937-6E48-9F43-BBA9BB3D4079}"/>
              </a:ext>
            </a:extLst>
          </p:cNvPr>
          <p:cNvSpPr/>
          <p:nvPr userDrawn="1"/>
        </p:nvSpPr>
        <p:spPr>
          <a:xfrm>
            <a:off x="0" y="0"/>
            <a:ext cx="9144000" cy="5143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48E336-9F6E-D343-A4B5-80153C8E710A}"/>
              </a:ext>
            </a:extLst>
          </p:cNvPr>
          <p:cNvSpPr>
            <a:spLocks noGrp="1"/>
          </p:cNvSpPr>
          <p:nvPr>
            <p:ph type="title"/>
          </p:nvPr>
        </p:nvSpPr>
        <p:spPr>
          <a:xfrm>
            <a:off x="469809" y="317804"/>
            <a:ext cx="6646069" cy="728481"/>
          </a:xfrm>
        </p:spPr>
        <p:txBody>
          <a:bodyPr>
            <a:noAutofit/>
          </a:bodyPr>
          <a:lstStyle>
            <a:lvl1pPr>
              <a:defRPr sz="3200">
                <a:solidFill>
                  <a:schemeClr val="bg1"/>
                </a:solidFill>
              </a:defRPr>
            </a:lvl1pPr>
          </a:lstStyle>
          <a:p>
            <a:r>
              <a:rPr lang="en-US" dirty="0"/>
              <a:t>Click to edit Master title style</a:t>
            </a:r>
          </a:p>
        </p:txBody>
      </p:sp>
      <p:sp>
        <p:nvSpPr>
          <p:cNvPr id="5" name="Slide Number Placeholder 4">
            <a:extLst>
              <a:ext uri="{FF2B5EF4-FFF2-40B4-BE49-F238E27FC236}">
                <a16:creationId xmlns:a16="http://schemas.microsoft.com/office/drawing/2014/main" id="{6327AE90-B748-494E-81BA-D87980CB82E6}"/>
              </a:ext>
            </a:extLst>
          </p:cNvPr>
          <p:cNvSpPr>
            <a:spLocks noGrp="1"/>
          </p:cNvSpPr>
          <p:nvPr>
            <p:ph type="sldNum" sz="quarter" idx="12"/>
          </p:nvPr>
        </p:nvSpPr>
        <p:spPr/>
        <p:txBody>
          <a:bodyPr/>
          <a:lstStyle>
            <a:lvl1pPr>
              <a:defRPr>
                <a:solidFill>
                  <a:schemeClr val="bg1">
                    <a:lumMod val="85000"/>
                  </a:schemeClr>
                </a:solidFill>
              </a:defRPr>
            </a:lvl1pPr>
          </a:lstStyle>
          <a:p>
            <a:fld id="{3D6A0DFF-F2FC-6A4C-B5D0-6C632A31E59D}" type="slidenum">
              <a:rPr lang="en-US" smtClean="0"/>
              <a:pPr/>
              <a:t>‹#›</a:t>
            </a:fld>
            <a:endParaRPr lang="en-US" dirty="0"/>
          </a:p>
        </p:txBody>
      </p:sp>
      <p:sp>
        <p:nvSpPr>
          <p:cNvPr id="14" name="Triangle 9">
            <a:extLst>
              <a:ext uri="{FF2B5EF4-FFF2-40B4-BE49-F238E27FC236}">
                <a16:creationId xmlns:a16="http://schemas.microsoft.com/office/drawing/2014/main" id="{A5F197F7-23AC-3845-95AE-A2EC2007FF99}"/>
              </a:ext>
            </a:extLst>
          </p:cNvPr>
          <p:cNvSpPr/>
          <p:nvPr userDrawn="1"/>
        </p:nvSpPr>
        <p:spPr>
          <a:xfrm rot="4334732" flipV="1">
            <a:off x="7266305" y="-89486"/>
            <a:ext cx="1737371" cy="1583869"/>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087688 w 3269916"/>
              <a:gd name="connsiteY4" fmla="*/ 1583869 h 1995864"/>
              <a:gd name="connsiteX5" fmla="*/ 3237074 w 3269916"/>
              <a:gd name="connsiteY5" fmla="*/ 1785352 h 1995864"/>
              <a:gd name="connsiteX6" fmla="*/ 3154735 w 3269916"/>
              <a:gd name="connsiteY6" fmla="*/ 1992071 h 1995864"/>
              <a:gd name="connsiteX7" fmla="*/ 111119 w 3269916"/>
              <a:gd name="connsiteY7" fmla="*/ 1995864 h 1995864"/>
              <a:gd name="connsiteX0" fmla="*/ 3237074 w 3328514"/>
              <a:gd name="connsiteY0" fmla="*/ 1785352 h 1995864"/>
              <a:gd name="connsiteX1" fmla="*/ 3154735 w 3328514"/>
              <a:gd name="connsiteY1" fmla="*/ 1992071 h 1995864"/>
              <a:gd name="connsiteX2" fmla="*/ 111119 w 3328514"/>
              <a:gd name="connsiteY2" fmla="*/ 1995864 h 1995864"/>
              <a:gd name="connsiteX3" fmla="*/ 43526 w 3328514"/>
              <a:gd name="connsiteY3" fmla="*/ 1768192 h 1995864"/>
              <a:gd name="connsiteX4" fmla="*/ 1738448 w 3328514"/>
              <a:gd name="connsiteY4" fmla="*/ 37272 h 1995864"/>
              <a:gd name="connsiteX5" fmla="*/ 1937844 w 3328514"/>
              <a:gd name="connsiteY5" fmla="*/ 63604 h 1995864"/>
              <a:gd name="connsiteX6" fmla="*/ 3087688 w 3328514"/>
              <a:gd name="connsiteY6" fmla="*/ 1583869 h 1995864"/>
              <a:gd name="connsiteX7" fmla="*/ 3328514 w 3328514"/>
              <a:gd name="connsiteY7" fmla="*/ 1876792 h 1995864"/>
              <a:gd name="connsiteX0" fmla="*/ 3154735 w 3328514"/>
              <a:gd name="connsiteY0" fmla="*/ 1992071 h 1995864"/>
              <a:gd name="connsiteX1" fmla="*/ 111119 w 3328514"/>
              <a:gd name="connsiteY1" fmla="*/ 1995864 h 1995864"/>
              <a:gd name="connsiteX2" fmla="*/ 43526 w 3328514"/>
              <a:gd name="connsiteY2" fmla="*/ 1768192 h 1995864"/>
              <a:gd name="connsiteX3" fmla="*/ 1738448 w 3328514"/>
              <a:gd name="connsiteY3" fmla="*/ 37272 h 1995864"/>
              <a:gd name="connsiteX4" fmla="*/ 1937844 w 3328514"/>
              <a:gd name="connsiteY4" fmla="*/ 63604 h 1995864"/>
              <a:gd name="connsiteX5" fmla="*/ 3087688 w 3328514"/>
              <a:gd name="connsiteY5" fmla="*/ 1583869 h 1995864"/>
              <a:gd name="connsiteX6" fmla="*/ 3328514 w 3328514"/>
              <a:gd name="connsiteY6" fmla="*/ 1876792 h 1995864"/>
              <a:gd name="connsiteX0" fmla="*/ 3154735 w 3154735"/>
              <a:gd name="connsiteY0" fmla="*/ 1992071 h 1995864"/>
              <a:gd name="connsiteX1" fmla="*/ 111119 w 3154735"/>
              <a:gd name="connsiteY1" fmla="*/ 1995864 h 1995864"/>
              <a:gd name="connsiteX2" fmla="*/ 43526 w 3154735"/>
              <a:gd name="connsiteY2" fmla="*/ 1768192 h 1995864"/>
              <a:gd name="connsiteX3" fmla="*/ 1738448 w 3154735"/>
              <a:gd name="connsiteY3" fmla="*/ 37272 h 1995864"/>
              <a:gd name="connsiteX4" fmla="*/ 1937844 w 3154735"/>
              <a:gd name="connsiteY4" fmla="*/ 63604 h 1995864"/>
              <a:gd name="connsiteX5" fmla="*/ 3087688 w 3154735"/>
              <a:gd name="connsiteY5" fmla="*/ 1583869 h 1995864"/>
              <a:gd name="connsiteX0" fmla="*/ 111119 w 3087688"/>
              <a:gd name="connsiteY0" fmla="*/ 1995864 h 1995864"/>
              <a:gd name="connsiteX1" fmla="*/ 43526 w 3087688"/>
              <a:gd name="connsiteY1" fmla="*/ 1768192 h 1995864"/>
              <a:gd name="connsiteX2" fmla="*/ 1738448 w 3087688"/>
              <a:gd name="connsiteY2" fmla="*/ 37272 h 1995864"/>
              <a:gd name="connsiteX3" fmla="*/ 1937844 w 3087688"/>
              <a:gd name="connsiteY3" fmla="*/ 63604 h 1995864"/>
              <a:gd name="connsiteX4" fmla="*/ 3087688 w 3087688"/>
              <a:gd name="connsiteY4" fmla="*/ 1583869 h 1995864"/>
              <a:gd name="connsiteX0" fmla="*/ 0 w 3044162"/>
              <a:gd name="connsiteY0" fmla="*/ 1768192 h 1768192"/>
              <a:gd name="connsiteX1" fmla="*/ 1694922 w 3044162"/>
              <a:gd name="connsiteY1" fmla="*/ 37272 h 1768192"/>
              <a:gd name="connsiteX2" fmla="*/ 1894318 w 3044162"/>
              <a:gd name="connsiteY2" fmla="*/ 63604 h 1768192"/>
              <a:gd name="connsiteX3" fmla="*/ 3044162 w 3044162"/>
              <a:gd name="connsiteY3" fmla="*/ 1583869 h 1768192"/>
              <a:gd name="connsiteX0" fmla="*/ 0 w 3044162"/>
              <a:gd name="connsiteY0" fmla="*/ 1768192 h 1768192"/>
              <a:gd name="connsiteX1" fmla="*/ 1306791 w 3044162"/>
              <a:gd name="connsiteY1" fmla="*/ 432081 h 1768192"/>
              <a:gd name="connsiteX2" fmla="*/ 1694922 w 3044162"/>
              <a:gd name="connsiteY2" fmla="*/ 37272 h 1768192"/>
              <a:gd name="connsiteX3" fmla="*/ 1894318 w 3044162"/>
              <a:gd name="connsiteY3" fmla="*/ 63604 h 1768192"/>
              <a:gd name="connsiteX4" fmla="*/ 3044162 w 3044162"/>
              <a:gd name="connsiteY4" fmla="*/ 1583869 h 1768192"/>
              <a:gd name="connsiteX0" fmla="*/ 0 w 1737371"/>
              <a:gd name="connsiteY0" fmla="*/ 432081 h 1583869"/>
              <a:gd name="connsiteX1" fmla="*/ 388131 w 1737371"/>
              <a:gd name="connsiteY1" fmla="*/ 37272 h 1583869"/>
              <a:gd name="connsiteX2" fmla="*/ 587527 w 1737371"/>
              <a:gd name="connsiteY2" fmla="*/ 63604 h 1583869"/>
              <a:gd name="connsiteX3" fmla="*/ 1737371 w 1737371"/>
              <a:gd name="connsiteY3" fmla="*/ 1583869 h 1583869"/>
            </a:gdLst>
            <a:ahLst/>
            <a:cxnLst>
              <a:cxn ang="0">
                <a:pos x="connsiteX0" y="connsiteY0"/>
              </a:cxn>
              <a:cxn ang="0">
                <a:pos x="connsiteX1" y="connsiteY1"/>
              </a:cxn>
              <a:cxn ang="0">
                <a:pos x="connsiteX2" y="connsiteY2"/>
              </a:cxn>
              <a:cxn ang="0">
                <a:pos x="connsiteX3" y="connsiteY3"/>
              </a:cxn>
            </a:cxnLst>
            <a:rect l="l" t="t" r="r" b="b"/>
            <a:pathLst>
              <a:path w="1737371" h="1583869">
                <a:moveTo>
                  <a:pt x="0" y="432081"/>
                </a:moveTo>
                <a:lnTo>
                  <a:pt x="388131" y="37272"/>
                </a:lnTo>
                <a:cubicBezTo>
                  <a:pt x="471520" y="-33634"/>
                  <a:pt x="548768" y="8823"/>
                  <a:pt x="587527" y="63604"/>
                </a:cubicBezTo>
                <a:lnTo>
                  <a:pt x="1737371" y="1583869"/>
                </a:ln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DDB4B721-E8D1-C440-9730-0A6C4C7DE7B5}"/>
              </a:ext>
            </a:extLst>
          </p:cNvPr>
          <p:cNvPicPr>
            <a:picLocks noChangeAspect="1"/>
          </p:cNvPicPr>
          <p:nvPr userDrawn="1"/>
        </p:nvPicPr>
        <p:blipFill>
          <a:blip r:embed="rId2"/>
          <a:srcRect/>
          <a:stretch/>
        </p:blipFill>
        <p:spPr>
          <a:xfrm>
            <a:off x="7707747" y="327353"/>
            <a:ext cx="1064502" cy="290485"/>
          </a:xfrm>
          <a:prstGeom prst="rect">
            <a:avLst/>
          </a:prstGeom>
        </p:spPr>
      </p:pic>
    </p:spTree>
    <p:extLst>
      <p:ext uri="{BB962C8B-B14F-4D97-AF65-F5344CB8AC3E}">
        <p14:creationId xmlns:p14="http://schemas.microsoft.com/office/powerpoint/2010/main" val="22491310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Dar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B998CCA-2B49-DE4B-ABDA-890F9893C742}"/>
              </a:ext>
            </a:extLst>
          </p:cNvPr>
          <p:cNvSpPr/>
          <p:nvPr userDrawn="1"/>
        </p:nvSpPr>
        <p:spPr>
          <a:xfrm>
            <a:off x="0" y="0"/>
            <a:ext cx="9144000" cy="5143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lvl1pPr>
              <a:defRPr>
                <a:solidFill>
                  <a:schemeClr val="bg1">
                    <a:lumMod val="85000"/>
                  </a:schemeClr>
                </a:solidFill>
              </a:defRPr>
            </a:lvl1pPr>
          </a:lstStyle>
          <a:p>
            <a:fld id="{3D6A0DFF-F2FC-6A4C-B5D0-6C632A31E59D}" type="slidenum">
              <a:rPr lang="en-US" smtClean="0"/>
              <a:pPr/>
              <a:t>‹#›</a:t>
            </a:fld>
            <a:endParaRPr lang="en-US"/>
          </a:p>
        </p:txBody>
      </p:sp>
      <p:sp>
        <p:nvSpPr>
          <p:cNvPr id="9" name="Triangle 9">
            <a:extLst>
              <a:ext uri="{FF2B5EF4-FFF2-40B4-BE49-F238E27FC236}">
                <a16:creationId xmlns:a16="http://schemas.microsoft.com/office/drawing/2014/main" id="{42D9F37F-265F-DD4D-8B9A-D568E3FFD6CC}"/>
              </a:ext>
            </a:extLst>
          </p:cNvPr>
          <p:cNvSpPr/>
          <p:nvPr userDrawn="1"/>
        </p:nvSpPr>
        <p:spPr>
          <a:xfrm rot="4334732" flipV="1">
            <a:off x="7266305" y="-89486"/>
            <a:ext cx="1737371" cy="1583869"/>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087688 w 3269916"/>
              <a:gd name="connsiteY4" fmla="*/ 1583869 h 1995864"/>
              <a:gd name="connsiteX5" fmla="*/ 3237074 w 3269916"/>
              <a:gd name="connsiteY5" fmla="*/ 1785352 h 1995864"/>
              <a:gd name="connsiteX6" fmla="*/ 3154735 w 3269916"/>
              <a:gd name="connsiteY6" fmla="*/ 1992071 h 1995864"/>
              <a:gd name="connsiteX7" fmla="*/ 111119 w 3269916"/>
              <a:gd name="connsiteY7" fmla="*/ 1995864 h 1995864"/>
              <a:gd name="connsiteX0" fmla="*/ 3237074 w 3328514"/>
              <a:gd name="connsiteY0" fmla="*/ 1785352 h 1995864"/>
              <a:gd name="connsiteX1" fmla="*/ 3154735 w 3328514"/>
              <a:gd name="connsiteY1" fmla="*/ 1992071 h 1995864"/>
              <a:gd name="connsiteX2" fmla="*/ 111119 w 3328514"/>
              <a:gd name="connsiteY2" fmla="*/ 1995864 h 1995864"/>
              <a:gd name="connsiteX3" fmla="*/ 43526 w 3328514"/>
              <a:gd name="connsiteY3" fmla="*/ 1768192 h 1995864"/>
              <a:gd name="connsiteX4" fmla="*/ 1738448 w 3328514"/>
              <a:gd name="connsiteY4" fmla="*/ 37272 h 1995864"/>
              <a:gd name="connsiteX5" fmla="*/ 1937844 w 3328514"/>
              <a:gd name="connsiteY5" fmla="*/ 63604 h 1995864"/>
              <a:gd name="connsiteX6" fmla="*/ 3087688 w 3328514"/>
              <a:gd name="connsiteY6" fmla="*/ 1583869 h 1995864"/>
              <a:gd name="connsiteX7" fmla="*/ 3328514 w 3328514"/>
              <a:gd name="connsiteY7" fmla="*/ 1876792 h 1995864"/>
              <a:gd name="connsiteX0" fmla="*/ 3154735 w 3328514"/>
              <a:gd name="connsiteY0" fmla="*/ 1992071 h 1995864"/>
              <a:gd name="connsiteX1" fmla="*/ 111119 w 3328514"/>
              <a:gd name="connsiteY1" fmla="*/ 1995864 h 1995864"/>
              <a:gd name="connsiteX2" fmla="*/ 43526 w 3328514"/>
              <a:gd name="connsiteY2" fmla="*/ 1768192 h 1995864"/>
              <a:gd name="connsiteX3" fmla="*/ 1738448 w 3328514"/>
              <a:gd name="connsiteY3" fmla="*/ 37272 h 1995864"/>
              <a:gd name="connsiteX4" fmla="*/ 1937844 w 3328514"/>
              <a:gd name="connsiteY4" fmla="*/ 63604 h 1995864"/>
              <a:gd name="connsiteX5" fmla="*/ 3087688 w 3328514"/>
              <a:gd name="connsiteY5" fmla="*/ 1583869 h 1995864"/>
              <a:gd name="connsiteX6" fmla="*/ 3328514 w 3328514"/>
              <a:gd name="connsiteY6" fmla="*/ 1876792 h 1995864"/>
              <a:gd name="connsiteX0" fmla="*/ 3154735 w 3154735"/>
              <a:gd name="connsiteY0" fmla="*/ 1992071 h 1995864"/>
              <a:gd name="connsiteX1" fmla="*/ 111119 w 3154735"/>
              <a:gd name="connsiteY1" fmla="*/ 1995864 h 1995864"/>
              <a:gd name="connsiteX2" fmla="*/ 43526 w 3154735"/>
              <a:gd name="connsiteY2" fmla="*/ 1768192 h 1995864"/>
              <a:gd name="connsiteX3" fmla="*/ 1738448 w 3154735"/>
              <a:gd name="connsiteY3" fmla="*/ 37272 h 1995864"/>
              <a:gd name="connsiteX4" fmla="*/ 1937844 w 3154735"/>
              <a:gd name="connsiteY4" fmla="*/ 63604 h 1995864"/>
              <a:gd name="connsiteX5" fmla="*/ 3087688 w 3154735"/>
              <a:gd name="connsiteY5" fmla="*/ 1583869 h 1995864"/>
              <a:gd name="connsiteX0" fmla="*/ 111119 w 3087688"/>
              <a:gd name="connsiteY0" fmla="*/ 1995864 h 1995864"/>
              <a:gd name="connsiteX1" fmla="*/ 43526 w 3087688"/>
              <a:gd name="connsiteY1" fmla="*/ 1768192 h 1995864"/>
              <a:gd name="connsiteX2" fmla="*/ 1738448 w 3087688"/>
              <a:gd name="connsiteY2" fmla="*/ 37272 h 1995864"/>
              <a:gd name="connsiteX3" fmla="*/ 1937844 w 3087688"/>
              <a:gd name="connsiteY3" fmla="*/ 63604 h 1995864"/>
              <a:gd name="connsiteX4" fmla="*/ 3087688 w 3087688"/>
              <a:gd name="connsiteY4" fmla="*/ 1583869 h 1995864"/>
              <a:gd name="connsiteX0" fmla="*/ 0 w 3044162"/>
              <a:gd name="connsiteY0" fmla="*/ 1768192 h 1768192"/>
              <a:gd name="connsiteX1" fmla="*/ 1694922 w 3044162"/>
              <a:gd name="connsiteY1" fmla="*/ 37272 h 1768192"/>
              <a:gd name="connsiteX2" fmla="*/ 1894318 w 3044162"/>
              <a:gd name="connsiteY2" fmla="*/ 63604 h 1768192"/>
              <a:gd name="connsiteX3" fmla="*/ 3044162 w 3044162"/>
              <a:gd name="connsiteY3" fmla="*/ 1583869 h 1768192"/>
              <a:gd name="connsiteX0" fmla="*/ 0 w 3044162"/>
              <a:gd name="connsiteY0" fmla="*/ 1768192 h 1768192"/>
              <a:gd name="connsiteX1" fmla="*/ 1306791 w 3044162"/>
              <a:gd name="connsiteY1" fmla="*/ 432081 h 1768192"/>
              <a:gd name="connsiteX2" fmla="*/ 1694922 w 3044162"/>
              <a:gd name="connsiteY2" fmla="*/ 37272 h 1768192"/>
              <a:gd name="connsiteX3" fmla="*/ 1894318 w 3044162"/>
              <a:gd name="connsiteY3" fmla="*/ 63604 h 1768192"/>
              <a:gd name="connsiteX4" fmla="*/ 3044162 w 3044162"/>
              <a:gd name="connsiteY4" fmla="*/ 1583869 h 1768192"/>
              <a:gd name="connsiteX0" fmla="*/ 0 w 1737371"/>
              <a:gd name="connsiteY0" fmla="*/ 432081 h 1583869"/>
              <a:gd name="connsiteX1" fmla="*/ 388131 w 1737371"/>
              <a:gd name="connsiteY1" fmla="*/ 37272 h 1583869"/>
              <a:gd name="connsiteX2" fmla="*/ 587527 w 1737371"/>
              <a:gd name="connsiteY2" fmla="*/ 63604 h 1583869"/>
              <a:gd name="connsiteX3" fmla="*/ 1737371 w 1737371"/>
              <a:gd name="connsiteY3" fmla="*/ 1583869 h 1583869"/>
            </a:gdLst>
            <a:ahLst/>
            <a:cxnLst>
              <a:cxn ang="0">
                <a:pos x="connsiteX0" y="connsiteY0"/>
              </a:cxn>
              <a:cxn ang="0">
                <a:pos x="connsiteX1" y="connsiteY1"/>
              </a:cxn>
              <a:cxn ang="0">
                <a:pos x="connsiteX2" y="connsiteY2"/>
              </a:cxn>
              <a:cxn ang="0">
                <a:pos x="connsiteX3" y="connsiteY3"/>
              </a:cxn>
            </a:cxnLst>
            <a:rect l="l" t="t" r="r" b="b"/>
            <a:pathLst>
              <a:path w="1737371" h="1583869">
                <a:moveTo>
                  <a:pt x="0" y="432081"/>
                </a:moveTo>
                <a:lnTo>
                  <a:pt x="388131" y="37272"/>
                </a:lnTo>
                <a:cubicBezTo>
                  <a:pt x="471520" y="-33634"/>
                  <a:pt x="548768" y="8823"/>
                  <a:pt x="587527" y="63604"/>
                </a:cubicBezTo>
                <a:lnTo>
                  <a:pt x="1737371" y="1583869"/>
                </a:ln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A67F865E-B7FA-984D-88A7-99AD272B95AC}"/>
              </a:ext>
            </a:extLst>
          </p:cNvPr>
          <p:cNvPicPr>
            <a:picLocks noChangeAspect="1"/>
          </p:cNvPicPr>
          <p:nvPr userDrawn="1"/>
        </p:nvPicPr>
        <p:blipFill>
          <a:blip r:embed="rId2"/>
          <a:srcRect/>
          <a:stretch/>
        </p:blipFill>
        <p:spPr>
          <a:xfrm>
            <a:off x="7707747" y="327353"/>
            <a:ext cx="1064502" cy="290485"/>
          </a:xfrm>
          <a:prstGeom prst="rect">
            <a:avLst/>
          </a:prstGeom>
        </p:spPr>
      </p:pic>
    </p:spTree>
    <p:extLst>
      <p:ext uri="{BB962C8B-B14F-4D97-AF65-F5344CB8AC3E}">
        <p14:creationId xmlns:p14="http://schemas.microsoft.com/office/powerpoint/2010/main" val="14888348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Dark 2">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B998CCA-2B49-DE4B-ABDA-890F9893C742}"/>
              </a:ext>
            </a:extLst>
          </p:cNvPr>
          <p:cNvSpPr/>
          <p:nvPr userDrawn="1"/>
        </p:nvSpPr>
        <p:spPr>
          <a:xfrm>
            <a:off x="0" y="0"/>
            <a:ext cx="9144000" cy="5143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lvl1pPr>
              <a:defRPr>
                <a:solidFill>
                  <a:schemeClr val="bg1">
                    <a:lumMod val="85000"/>
                  </a:schemeClr>
                </a:solidFill>
              </a:defRPr>
            </a:lvl1pPr>
          </a:lstStyle>
          <a:p>
            <a:fld id="{3D6A0DFF-F2FC-6A4C-B5D0-6C632A31E59D}" type="slidenum">
              <a:rPr lang="en-US" smtClean="0"/>
              <a:pPr/>
              <a:t>‹#›</a:t>
            </a:fld>
            <a:endParaRPr lang="en-US"/>
          </a:p>
        </p:txBody>
      </p:sp>
      <p:pic>
        <p:nvPicPr>
          <p:cNvPr id="6" name="Picture 5">
            <a:extLst>
              <a:ext uri="{FF2B5EF4-FFF2-40B4-BE49-F238E27FC236}">
                <a16:creationId xmlns:a16="http://schemas.microsoft.com/office/drawing/2014/main" id="{BF030B47-5D56-FC48-911C-5E6846F273AF}"/>
              </a:ext>
            </a:extLst>
          </p:cNvPr>
          <p:cNvPicPr>
            <a:picLocks noChangeAspect="1"/>
          </p:cNvPicPr>
          <p:nvPr userDrawn="1"/>
        </p:nvPicPr>
        <p:blipFill>
          <a:blip r:embed="rId2"/>
          <a:srcRect/>
          <a:stretch/>
        </p:blipFill>
        <p:spPr>
          <a:xfrm>
            <a:off x="7707747" y="327353"/>
            <a:ext cx="1064502" cy="290485"/>
          </a:xfrm>
          <a:prstGeom prst="rect">
            <a:avLst/>
          </a:prstGeom>
        </p:spPr>
      </p:pic>
    </p:spTree>
    <p:extLst>
      <p:ext uri="{BB962C8B-B14F-4D97-AF65-F5344CB8AC3E}">
        <p14:creationId xmlns:p14="http://schemas.microsoft.com/office/powerpoint/2010/main" val="36714173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Spli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4588228-9C94-F646-AE7A-34DA2F6532EA}"/>
              </a:ext>
            </a:extLst>
          </p:cNvPr>
          <p:cNvSpPr/>
          <p:nvPr userDrawn="1"/>
        </p:nvSpPr>
        <p:spPr>
          <a:xfrm>
            <a:off x="4572000" y="0"/>
            <a:ext cx="4572000" cy="5143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48E336-9F6E-D343-A4B5-80153C8E710A}"/>
              </a:ext>
            </a:extLst>
          </p:cNvPr>
          <p:cNvSpPr>
            <a:spLocks noGrp="1"/>
          </p:cNvSpPr>
          <p:nvPr>
            <p:ph type="title"/>
          </p:nvPr>
        </p:nvSpPr>
        <p:spPr>
          <a:xfrm>
            <a:off x="469809" y="317804"/>
            <a:ext cx="3724367" cy="728481"/>
          </a:xfrm>
        </p:spPr>
        <p:txBody>
          <a:bodyPr>
            <a:noAutofit/>
          </a:bodyPr>
          <a:lstStyle>
            <a:lvl1pPr>
              <a:defRPr sz="2800">
                <a:solidFill>
                  <a:schemeClr val="accent1"/>
                </a:solidFill>
              </a:defRPr>
            </a:lvl1pPr>
          </a:lstStyle>
          <a:p>
            <a:r>
              <a:rPr lang="en-US" dirty="0"/>
              <a:t>Click to edit Master title style</a:t>
            </a:r>
          </a:p>
        </p:txBody>
      </p:sp>
      <p:sp>
        <p:nvSpPr>
          <p:cNvPr id="5" name="Slide Number Placeholder 4">
            <a:extLst>
              <a:ext uri="{FF2B5EF4-FFF2-40B4-BE49-F238E27FC236}">
                <a16:creationId xmlns:a16="http://schemas.microsoft.com/office/drawing/2014/main" id="{6327AE90-B748-494E-81BA-D87980CB82E6}"/>
              </a:ext>
            </a:extLst>
          </p:cNvPr>
          <p:cNvSpPr>
            <a:spLocks noGrp="1"/>
          </p:cNvSpPr>
          <p:nvPr>
            <p:ph type="sldNum" sz="quarter" idx="12"/>
          </p:nvPr>
        </p:nvSpPr>
        <p:spPr/>
        <p:txBody>
          <a:bodyPr/>
          <a:lstStyle>
            <a:lvl1pPr>
              <a:defRPr>
                <a:solidFill>
                  <a:schemeClr val="bg1">
                    <a:lumMod val="85000"/>
                  </a:schemeClr>
                </a:solidFill>
              </a:defRPr>
            </a:lvl1pPr>
          </a:lstStyle>
          <a:p>
            <a:fld id="{3D6A0DFF-F2FC-6A4C-B5D0-6C632A31E59D}" type="slidenum">
              <a:rPr lang="en-US" smtClean="0"/>
              <a:pPr/>
              <a:t>‹#›</a:t>
            </a:fld>
            <a:endParaRPr lang="en-US"/>
          </a:p>
        </p:txBody>
      </p:sp>
      <p:sp>
        <p:nvSpPr>
          <p:cNvPr id="14" name="Triangle 9">
            <a:extLst>
              <a:ext uri="{FF2B5EF4-FFF2-40B4-BE49-F238E27FC236}">
                <a16:creationId xmlns:a16="http://schemas.microsoft.com/office/drawing/2014/main" id="{A5F197F7-23AC-3845-95AE-A2EC2007FF99}"/>
              </a:ext>
            </a:extLst>
          </p:cNvPr>
          <p:cNvSpPr/>
          <p:nvPr userDrawn="1"/>
        </p:nvSpPr>
        <p:spPr>
          <a:xfrm rot="4334732" flipV="1">
            <a:off x="7266305" y="-89486"/>
            <a:ext cx="1737371" cy="1583869"/>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087688 w 3269916"/>
              <a:gd name="connsiteY4" fmla="*/ 1583869 h 1995864"/>
              <a:gd name="connsiteX5" fmla="*/ 3237074 w 3269916"/>
              <a:gd name="connsiteY5" fmla="*/ 1785352 h 1995864"/>
              <a:gd name="connsiteX6" fmla="*/ 3154735 w 3269916"/>
              <a:gd name="connsiteY6" fmla="*/ 1992071 h 1995864"/>
              <a:gd name="connsiteX7" fmla="*/ 111119 w 3269916"/>
              <a:gd name="connsiteY7" fmla="*/ 1995864 h 1995864"/>
              <a:gd name="connsiteX0" fmla="*/ 3237074 w 3328514"/>
              <a:gd name="connsiteY0" fmla="*/ 1785352 h 1995864"/>
              <a:gd name="connsiteX1" fmla="*/ 3154735 w 3328514"/>
              <a:gd name="connsiteY1" fmla="*/ 1992071 h 1995864"/>
              <a:gd name="connsiteX2" fmla="*/ 111119 w 3328514"/>
              <a:gd name="connsiteY2" fmla="*/ 1995864 h 1995864"/>
              <a:gd name="connsiteX3" fmla="*/ 43526 w 3328514"/>
              <a:gd name="connsiteY3" fmla="*/ 1768192 h 1995864"/>
              <a:gd name="connsiteX4" fmla="*/ 1738448 w 3328514"/>
              <a:gd name="connsiteY4" fmla="*/ 37272 h 1995864"/>
              <a:gd name="connsiteX5" fmla="*/ 1937844 w 3328514"/>
              <a:gd name="connsiteY5" fmla="*/ 63604 h 1995864"/>
              <a:gd name="connsiteX6" fmla="*/ 3087688 w 3328514"/>
              <a:gd name="connsiteY6" fmla="*/ 1583869 h 1995864"/>
              <a:gd name="connsiteX7" fmla="*/ 3328514 w 3328514"/>
              <a:gd name="connsiteY7" fmla="*/ 1876792 h 1995864"/>
              <a:gd name="connsiteX0" fmla="*/ 3154735 w 3328514"/>
              <a:gd name="connsiteY0" fmla="*/ 1992071 h 1995864"/>
              <a:gd name="connsiteX1" fmla="*/ 111119 w 3328514"/>
              <a:gd name="connsiteY1" fmla="*/ 1995864 h 1995864"/>
              <a:gd name="connsiteX2" fmla="*/ 43526 w 3328514"/>
              <a:gd name="connsiteY2" fmla="*/ 1768192 h 1995864"/>
              <a:gd name="connsiteX3" fmla="*/ 1738448 w 3328514"/>
              <a:gd name="connsiteY3" fmla="*/ 37272 h 1995864"/>
              <a:gd name="connsiteX4" fmla="*/ 1937844 w 3328514"/>
              <a:gd name="connsiteY4" fmla="*/ 63604 h 1995864"/>
              <a:gd name="connsiteX5" fmla="*/ 3087688 w 3328514"/>
              <a:gd name="connsiteY5" fmla="*/ 1583869 h 1995864"/>
              <a:gd name="connsiteX6" fmla="*/ 3328514 w 3328514"/>
              <a:gd name="connsiteY6" fmla="*/ 1876792 h 1995864"/>
              <a:gd name="connsiteX0" fmla="*/ 3154735 w 3154735"/>
              <a:gd name="connsiteY0" fmla="*/ 1992071 h 1995864"/>
              <a:gd name="connsiteX1" fmla="*/ 111119 w 3154735"/>
              <a:gd name="connsiteY1" fmla="*/ 1995864 h 1995864"/>
              <a:gd name="connsiteX2" fmla="*/ 43526 w 3154735"/>
              <a:gd name="connsiteY2" fmla="*/ 1768192 h 1995864"/>
              <a:gd name="connsiteX3" fmla="*/ 1738448 w 3154735"/>
              <a:gd name="connsiteY3" fmla="*/ 37272 h 1995864"/>
              <a:gd name="connsiteX4" fmla="*/ 1937844 w 3154735"/>
              <a:gd name="connsiteY4" fmla="*/ 63604 h 1995864"/>
              <a:gd name="connsiteX5" fmla="*/ 3087688 w 3154735"/>
              <a:gd name="connsiteY5" fmla="*/ 1583869 h 1995864"/>
              <a:gd name="connsiteX0" fmla="*/ 111119 w 3087688"/>
              <a:gd name="connsiteY0" fmla="*/ 1995864 h 1995864"/>
              <a:gd name="connsiteX1" fmla="*/ 43526 w 3087688"/>
              <a:gd name="connsiteY1" fmla="*/ 1768192 h 1995864"/>
              <a:gd name="connsiteX2" fmla="*/ 1738448 w 3087688"/>
              <a:gd name="connsiteY2" fmla="*/ 37272 h 1995864"/>
              <a:gd name="connsiteX3" fmla="*/ 1937844 w 3087688"/>
              <a:gd name="connsiteY3" fmla="*/ 63604 h 1995864"/>
              <a:gd name="connsiteX4" fmla="*/ 3087688 w 3087688"/>
              <a:gd name="connsiteY4" fmla="*/ 1583869 h 1995864"/>
              <a:gd name="connsiteX0" fmla="*/ 0 w 3044162"/>
              <a:gd name="connsiteY0" fmla="*/ 1768192 h 1768192"/>
              <a:gd name="connsiteX1" fmla="*/ 1694922 w 3044162"/>
              <a:gd name="connsiteY1" fmla="*/ 37272 h 1768192"/>
              <a:gd name="connsiteX2" fmla="*/ 1894318 w 3044162"/>
              <a:gd name="connsiteY2" fmla="*/ 63604 h 1768192"/>
              <a:gd name="connsiteX3" fmla="*/ 3044162 w 3044162"/>
              <a:gd name="connsiteY3" fmla="*/ 1583869 h 1768192"/>
              <a:gd name="connsiteX0" fmla="*/ 0 w 3044162"/>
              <a:gd name="connsiteY0" fmla="*/ 1768192 h 1768192"/>
              <a:gd name="connsiteX1" fmla="*/ 1306791 w 3044162"/>
              <a:gd name="connsiteY1" fmla="*/ 432081 h 1768192"/>
              <a:gd name="connsiteX2" fmla="*/ 1694922 w 3044162"/>
              <a:gd name="connsiteY2" fmla="*/ 37272 h 1768192"/>
              <a:gd name="connsiteX3" fmla="*/ 1894318 w 3044162"/>
              <a:gd name="connsiteY3" fmla="*/ 63604 h 1768192"/>
              <a:gd name="connsiteX4" fmla="*/ 3044162 w 3044162"/>
              <a:gd name="connsiteY4" fmla="*/ 1583869 h 1768192"/>
              <a:gd name="connsiteX0" fmla="*/ 0 w 1737371"/>
              <a:gd name="connsiteY0" fmla="*/ 432081 h 1583869"/>
              <a:gd name="connsiteX1" fmla="*/ 388131 w 1737371"/>
              <a:gd name="connsiteY1" fmla="*/ 37272 h 1583869"/>
              <a:gd name="connsiteX2" fmla="*/ 587527 w 1737371"/>
              <a:gd name="connsiteY2" fmla="*/ 63604 h 1583869"/>
              <a:gd name="connsiteX3" fmla="*/ 1737371 w 1737371"/>
              <a:gd name="connsiteY3" fmla="*/ 1583869 h 1583869"/>
            </a:gdLst>
            <a:ahLst/>
            <a:cxnLst>
              <a:cxn ang="0">
                <a:pos x="connsiteX0" y="connsiteY0"/>
              </a:cxn>
              <a:cxn ang="0">
                <a:pos x="connsiteX1" y="connsiteY1"/>
              </a:cxn>
              <a:cxn ang="0">
                <a:pos x="connsiteX2" y="connsiteY2"/>
              </a:cxn>
              <a:cxn ang="0">
                <a:pos x="connsiteX3" y="connsiteY3"/>
              </a:cxn>
            </a:cxnLst>
            <a:rect l="l" t="t" r="r" b="b"/>
            <a:pathLst>
              <a:path w="1737371" h="1583869">
                <a:moveTo>
                  <a:pt x="0" y="432081"/>
                </a:moveTo>
                <a:lnTo>
                  <a:pt x="388131" y="37272"/>
                </a:lnTo>
                <a:cubicBezTo>
                  <a:pt x="471520" y="-33634"/>
                  <a:pt x="548768" y="8823"/>
                  <a:pt x="587527" y="63604"/>
                </a:cubicBezTo>
                <a:lnTo>
                  <a:pt x="1737371" y="1583869"/>
                </a:ln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6760BE20-2AB3-EE48-8E70-E8993359114A}"/>
              </a:ext>
            </a:extLst>
          </p:cNvPr>
          <p:cNvPicPr>
            <a:picLocks noChangeAspect="1"/>
          </p:cNvPicPr>
          <p:nvPr userDrawn="1"/>
        </p:nvPicPr>
        <p:blipFill>
          <a:blip r:embed="rId2"/>
          <a:srcRect/>
          <a:stretch/>
        </p:blipFill>
        <p:spPr>
          <a:xfrm>
            <a:off x="7707747" y="327353"/>
            <a:ext cx="1064502" cy="290485"/>
          </a:xfrm>
          <a:prstGeom prst="rect">
            <a:avLst/>
          </a:prstGeom>
        </p:spPr>
      </p:pic>
    </p:spTree>
    <p:extLst>
      <p:ext uri="{BB962C8B-B14F-4D97-AF65-F5344CB8AC3E}">
        <p14:creationId xmlns:p14="http://schemas.microsoft.com/office/powerpoint/2010/main" val="8802088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Split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4588228-9C94-F646-AE7A-34DA2F6532EA}"/>
              </a:ext>
            </a:extLst>
          </p:cNvPr>
          <p:cNvSpPr/>
          <p:nvPr userDrawn="1"/>
        </p:nvSpPr>
        <p:spPr>
          <a:xfrm>
            <a:off x="4572000" y="0"/>
            <a:ext cx="4572000" cy="5143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48E336-9F6E-D343-A4B5-80153C8E710A}"/>
              </a:ext>
            </a:extLst>
          </p:cNvPr>
          <p:cNvSpPr>
            <a:spLocks noGrp="1"/>
          </p:cNvSpPr>
          <p:nvPr>
            <p:ph type="title"/>
          </p:nvPr>
        </p:nvSpPr>
        <p:spPr>
          <a:xfrm>
            <a:off x="469809" y="317804"/>
            <a:ext cx="3724367" cy="728481"/>
          </a:xfrm>
        </p:spPr>
        <p:txBody>
          <a:bodyPr>
            <a:noAutofit/>
          </a:bodyPr>
          <a:lstStyle>
            <a:lvl1pPr>
              <a:defRPr sz="2800">
                <a:solidFill>
                  <a:schemeClr val="accent1"/>
                </a:solidFill>
              </a:defRPr>
            </a:lvl1pPr>
          </a:lstStyle>
          <a:p>
            <a:r>
              <a:rPr lang="en-US" dirty="0"/>
              <a:t>Click to edit Master title style</a:t>
            </a:r>
          </a:p>
        </p:txBody>
      </p:sp>
      <p:sp>
        <p:nvSpPr>
          <p:cNvPr id="5" name="Slide Number Placeholder 4">
            <a:extLst>
              <a:ext uri="{FF2B5EF4-FFF2-40B4-BE49-F238E27FC236}">
                <a16:creationId xmlns:a16="http://schemas.microsoft.com/office/drawing/2014/main" id="{6327AE90-B748-494E-81BA-D87980CB82E6}"/>
              </a:ext>
            </a:extLst>
          </p:cNvPr>
          <p:cNvSpPr>
            <a:spLocks noGrp="1"/>
          </p:cNvSpPr>
          <p:nvPr>
            <p:ph type="sldNum" sz="quarter" idx="12"/>
          </p:nvPr>
        </p:nvSpPr>
        <p:spPr/>
        <p:txBody>
          <a:bodyPr/>
          <a:lstStyle>
            <a:lvl1pPr>
              <a:defRPr>
                <a:solidFill>
                  <a:schemeClr val="bg1">
                    <a:lumMod val="85000"/>
                  </a:schemeClr>
                </a:solidFill>
              </a:defRPr>
            </a:lvl1pPr>
          </a:lstStyle>
          <a:p>
            <a:fld id="{3D6A0DFF-F2FC-6A4C-B5D0-6C632A31E59D}" type="slidenum">
              <a:rPr lang="en-US" smtClean="0"/>
              <a:pPr/>
              <a:t>‹#›</a:t>
            </a:fld>
            <a:endParaRPr lang="en-US"/>
          </a:p>
        </p:txBody>
      </p:sp>
      <p:pic>
        <p:nvPicPr>
          <p:cNvPr id="6" name="Picture 5">
            <a:extLst>
              <a:ext uri="{FF2B5EF4-FFF2-40B4-BE49-F238E27FC236}">
                <a16:creationId xmlns:a16="http://schemas.microsoft.com/office/drawing/2014/main" id="{AE034745-E701-724F-B5D0-35CE742E5D11}"/>
              </a:ext>
            </a:extLst>
          </p:cNvPr>
          <p:cNvPicPr>
            <a:picLocks noChangeAspect="1"/>
          </p:cNvPicPr>
          <p:nvPr userDrawn="1"/>
        </p:nvPicPr>
        <p:blipFill>
          <a:blip r:embed="rId2"/>
          <a:srcRect/>
          <a:stretch/>
        </p:blipFill>
        <p:spPr>
          <a:xfrm>
            <a:off x="7707747" y="327353"/>
            <a:ext cx="1064502" cy="290485"/>
          </a:xfrm>
          <a:prstGeom prst="rect">
            <a:avLst/>
          </a:prstGeom>
        </p:spPr>
      </p:pic>
    </p:spTree>
    <p:extLst>
      <p:ext uri="{BB962C8B-B14F-4D97-AF65-F5344CB8AC3E}">
        <p14:creationId xmlns:p14="http://schemas.microsoft.com/office/powerpoint/2010/main" val="2541527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200">
                <a:solidFill>
                  <a:schemeClr val="accent1"/>
                </a:solidFill>
              </a:defRPr>
            </a:lvl1pPr>
          </a:lstStyle>
          <a:p>
            <a:r>
              <a:rPr lang="en-US" dirty="0"/>
              <a:t>Click to edit Master title style</a:t>
            </a:r>
          </a:p>
        </p:txBody>
      </p:sp>
      <p:sp>
        <p:nvSpPr>
          <p:cNvPr id="3" name="Content Placeholder 2"/>
          <p:cNvSpPr>
            <a:spLocks noGrp="1"/>
          </p:cNvSpPr>
          <p:nvPr>
            <p:ph idx="1"/>
          </p:nvPr>
        </p:nvSpPr>
        <p:spPr/>
        <p:txBody>
          <a:bodyPr>
            <a:noAutofit/>
          </a:bodyPr>
          <a:lstStyle>
            <a:lvl1pPr marL="0" indent="0">
              <a:buNone/>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3D6A0DFF-F2FC-6A4C-B5D0-6C632A31E59D}" type="slidenum">
              <a:rPr lang="en-US" smtClean="0"/>
              <a:t>‹#›</a:t>
            </a:fld>
            <a:endParaRPr lang="en-US"/>
          </a:p>
        </p:txBody>
      </p:sp>
      <p:sp>
        <p:nvSpPr>
          <p:cNvPr id="7" name="Triangle 9">
            <a:extLst>
              <a:ext uri="{FF2B5EF4-FFF2-40B4-BE49-F238E27FC236}">
                <a16:creationId xmlns:a16="http://schemas.microsoft.com/office/drawing/2014/main" id="{79369CA5-7294-0C4E-B29C-3A7926C812F7}"/>
              </a:ext>
            </a:extLst>
          </p:cNvPr>
          <p:cNvSpPr/>
          <p:nvPr userDrawn="1"/>
        </p:nvSpPr>
        <p:spPr>
          <a:xfrm rot="4334732" flipV="1">
            <a:off x="7266305" y="-89486"/>
            <a:ext cx="1737371" cy="1583869"/>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087688 w 3269916"/>
              <a:gd name="connsiteY4" fmla="*/ 1583869 h 1995864"/>
              <a:gd name="connsiteX5" fmla="*/ 3237074 w 3269916"/>
              <a:gd name="connsiteY5" fmla="*/ 1785352 h 1995864"/>
              <a:gd name="connsiteX6" fmla="*/ 3154735 w 3269916"/>
              <a:gd name="connsiteY6" fmla="*/ 1992071 h 1995864"/>
              <a:gd name="connsiteX7" fmla="*/ 111119 w 3269916"/>
              <a:gd name="connsiteY7" fmla="*/ 1995864 h 1995864"/>
              <a:gd name="connsiteX0" fmla="*/ 3237074 w 3328514"/>
              <a:gd name="connsiteY0" fmla="*/ 1785352 h 1995864"/>
              <a:gd name="connsiteX1" fmla="*/ 3154735 w 3328514"/>
              <a:gd name="connsiteY1" fmla="*/ 1992071 h 1995864"/>
              <a:gd name="connsiteX2" fmla="*/ 111119 w 3328514"/>
              <a:gd name="connsiteY2" fmla="*/ 1995864 h 1995864"/>
              <a:gd name="connsiteX3" fmla="*/ 43526 w 3328514"/>
              <a:gd name="connsiteY3" fmla="*/ 1768192 h 1995864"/>
              <a:gd name="connsiteX4" fmla="*/ 1738448 w 3328514"/>
              <a:gd name="connsiteY4" fmla="*/ 37272 h 1995864"/>
              <a:gd name="connsiteX5" fmla="*/ 1937844 w 3328514"/>
              <a:gd name="connsiteY5" fmla="*/ 63604 h 1995864"/>
              <a:gd name="connsiteX6" fmla="*/ 3087688 w 3328514"/>
              <a:gd name="connsiteY6" fmla="*/ 1583869 h 1995864"/>
              <a:gd name="connsiteX7" fmla="*/ 3328514 w 3328514"/>
              <a:gd name="connsiteY7" fmla="*/ 1876792 h 1995864"/>
              <a:gd name="connsiteX0" fmla="*/ 3154735 w 3328514"/>
              <a:gd name="connsiteY0" fmla="*/ 1992071 h 1995864"/>
              <a:gd name="connsiteX1" fmla="*/ 111119 w 3328514"/>
              <a:gd name="connsiteY1" fmla="*/ 1995864 h 1995864"/>
              <a:gd name="connsiteX2" fmla="*/ 43526 w 3328514"/>
              <a:gd name="connsiteY2" fmla="*/ 1768192 h 1995864"/>
              <a:gd name="connsiteX3" fmla="*/ 1738448 w 3328514"/>
              <a:gd name="connsiteY3" fmla="*/ 37272 h 1995864"/>
              <a:gd name="connsiteX4" fmla="*/ 1937844 w 3328514"/>
              <a:gd name="connsiteY4" fmla="*/ 63604 h 1995864"/>
              <a:gd name="connsiteX5" fmla="*/ 3087688 w 3328514"/>
              <a:gd name="connsiteY5" fmla="*/ 1583869 h 1995864"/>
              <a:gd name="connsiteX6" fmla="*/ 3328514 w 3328514"/>
              <a:gd name="connsiteY6" fmla="*/ 1876792 h 1995864"/>
              <a:gd name="connsiteX0" fmla="*/ 3154735 w 3154735"/>
              <a:gd name="connsiteY0" fmla="*/ 1992071 h 1995864"/>
              <a:gd name="connsiteX1" fmla="*/ 111119 w 3154735"/>
              <a:gd name="connsiteY1" fmla="*/ 1995864 h 1995864"/>
              <a:gd name="connsiteX2" fmla="*/ 43526 w 3154735"/>
              <a:gd name="connsiteY2" fmla="*/ 1768192 h 1995864"/>
              <a:gd name="connsiteX3" fmla="*/ 1738448 w 3154735"/>
              <a:gd name="connsiteY3" fmla="*/ 37272 h 1995864"/>
              <a:gd name="connsiteX4" fmla="*/ 1937844 w 3154735"/>
              <a:gd name="connsiteY4" fmla="*/ 63604 h 1995864"/>
              <a:gd name="connsiteX5" fmla="*/ 3087688 w 3154735"/>
              <a:gd name="connsiteY5" fmla="*/ 1583869 h 1995864"/>
              <a:gd name="connsiteX0" fmla="*/ 111119 w 3087688"/>
              <a:gd name="connsiteY0" fmla="*/ 1995864 h 1995864"/>
              <a:gd name="connsiteX1" fmla="*/ 43526 w 3087688"/>
              <a:gd name="connsiteY1" fmla="*/ 1768192 h 1995864"/>
              <a:gd name="connsiteX2" fmla="*/ 1738448 w 3087688"/>
              <a:gd name="connsiteY2" fmla="*/ 37272 h 1995864"/>
              <a:gd name="connsiteX3" fmla="*/ 1937844 w 3087688"/>
              <a:gd name="connsiteY3" fmla="*/ 63604 h 1995864"/>
              <a:gd name="connsiteX4" fmla="*/ 3087688 w 3087688"/>
              <a:gd name="connsiteY4" fmla="*/ 1583869 h 1995864"/>
              <a:gd name="connsiteX0" fmla="*/ 0 w 3044162"/>
              <a:gd name="connsiteY0" fmla="*/ 1768192 h 1768192"/>
              <a:gd name="connsiteX1" fmla="*/ 1694922 w 3044162"/>
              <a:gd name="connsiteY1" fmla="*/ 37272 h 1768192"/>
              <a:gd name="connsiteX2" fmla="*/ 1894318 w 3044162"/>
              <a:gd name="connsiteY2" fmla="*/ 63604 h 1768192"/>
              <a:gd name="connsiteX3" fmla="*/ 3044162 w 3044162"/>
              <a:gd name="connsiteY3" fmla="*/ 1583869 h 1768192"/>
              <a:gd name="connsiteX0" fmla="*/ 0 w 3044162"/>
              <a:gd name="connsiteY0" fmla="*/ 1768192 h 1768192"/>
              <a:gd name="connsiteX1" fmla="*/ 1306791 w 3044162"/>
              <a:gd name="connsiteY1" fmla="*/ 432081 h 1768192"/>
              <a:gd name="connsiteX2" fmla="*/ 1694922 w 3044162"/>
              <a:gd name="connsiteY2" fmla="*/ 37272 h 1768192"/>
              <a:gd name="connsiteX3" fmla="*/ 1894318 w 3044162"/>
              <a:gd name="connsiteY3" fmla="*/ 63604 h 1768192"/>
              <a:gd name="connsiteX4" fmla="*/ 3044162 w 3044162"/>
              <a:gd name="connsiteY4" fmla="*/ 1583869 h 1768192"/>
              <a:gd name="connsiteX0" fmla="*/ 0 w 1737371"/>
              <a:gd name="connsiteY0" fmla="*/ 432081 h 1583869"/>
              <a:gd name="connsiteX1" fmla="*/ 388131 w 1737371"/>
              <a:gd name="connsiteY1" fmla="*/ 37272 h 1583869"/>
              <a:gd name="connsiteX2" fmla="*/ 587527 w 1737371"/>
              <a:gd name="connsiteY2" fmla="*/ 63604 h 1583869"/>
              <a:gd name="connsiteX3" fmla="*/ 1737371 w 1737371"/>
              <a:gd name="connsiteY3" fmla="*/ 1583869 h 1583869"/>
            </a:gdLst>
            <a:ahLst/>
            <a:cxnLst>
              <a:cxn ang="0">
                <a:pos x="connsiteX0" y="connsiteY0"/>
              </a:cxn>
              <a:cxn ang="0">
                <a:pos x="connsiteX1" y="connsiteY1"/>
              </a:cxn>
              <a:cxn ang="0">
                <a:pos x="connsiteX2" y="connsiteY2"/>
              </a:cxn>
              <a:cxn ang="0">
                <a:pos x="connsiteX3" y="connsiteY3"/>
              </a:cxn>
            </a:cxnLst>
            <a:rect l="l" t="t" r="r" b="b"/>
            <a:pathLst>
              <a:path w="1737371" h="1583869">
                <a:moveTo>
                  <a:pt x="0" y="432081"/>
                </a:moveTo>
                <a:lnTo>
                  <a:pt x="388131" y="37272"/>
                </a:lnTo>
                <a:cubicBezTo>
                  <a:pt x="471520" y="-33634"/>
                  <a:pt x="548768" y="8823"/>
                  <a:pt x="587527" y="63604"/>
                </a:cubicBezTo>
                <a:lnTo>
                  <a:pt x="1737371" y="1583869"/>
                </a:ln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82997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E0FBAF6-661F-024B-A663-9FA396EC7942}"/>
              </a:ext>
            </a:extLst>
          </p:cNvPr>
          <p:cNvSpPr/>
          <p:nvPr userDrawn="1"/>
        </p:nvSpPr>
        <p:spPr>
          <a:xfrm rot="1822493">
            <a:off x="7255291" y="-74753"/>
            <a:ext cx="166255" cy="7426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374E438-8243-A14F-98DA-5733AFE8EEF0}"/>
              </a:ext>
            </a:extLst>
          </p:cNvPr>
          <p:cNvSpPr/>
          <p:nvPr userDrawn="1"/>
        </p:nvSpPr>
        <p:spPr>
          <a:xfrm rot="17424710">
            <a:off x="8038744" y="-144986"/>
            <a:ext cx="166255" cy="21637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9809" y="317804"/>
            <a:ext cx="7128090" cy="728481"/>
          </a:xfrm>
        </p:spPr>
        <p:txBody>
          <a:bodyPr>
            <a:noAutofit/>
          </a:bodyPr>
          <a:lstStyle>
            <a:lvl1pPr>
              <a:defRPr sz="3200">
                <a:solidFill>
                  <a:schemeClr val="accent1"/>
                </a:solidFill>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fld id="{3D6A0DFF-F2FC-6A4C-B5D0-6C632A31E59D}" type="slidenum">
              <a:rPr lang="en-US" smtClean="0"/>
              <a:t>‹#›</a:t>
            </a:fld>
            <a:endParaRPr lang="en-US"/>
          </a:p>
        </p:txBody>
      </p:sp>
      <p:sp>
        <p:nvSpPr>
          <p:cNvPr id="8" name="Text Placeholder 2">
            <a:extLst>
              <a:ext uri="{FF2B5EF4-FFF2-40B4-BE49-F238E27FC236}">
                <a16:creationId xmlns:a16="http://schemas.microsoft.com/office/drawing/2014/main" id="{172852C8-64FF-F943-854D-E14622ABB38A}"/>
              </a:ext>
            </a:extLst>
          </p:cNvPr>
          <p:cNvSpPr>
            <a:spLocks noGrp="1"/>
          </p:cNvSpPr>
          <p:nvPr>
            <p:ph type="body" idx="1"/>
          </p:nvPr>
        </p:nvSpPr>
        <p:spPr>
          <a:xfrm>
            <a:off x="469809" y="864111"/>
            <a:ext cx="6380034" cy="617934"/>
          </a:xfrm>
        </p:spPr>
        <p:txBody>
          <a:bodyPr anchor="t">
            <a:noAutofit/>
          </a:bodyPr>
          <a:lstStyle>
            <a:lvl1pPr marL="0" indent="0" algn="l">
              <a:buNone/>
              <a:defRPr sz="2000" b="1">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9" name="Content Placeholder 2">
            <a:extLst>
              <a:ext uri="{FF2B5EF4-FFF2-40B4-BE49-F238E27FC236}">
                <a16:creationId xmlns:a16="http://schemas.microsoft.com/office/drawing/2014/main" id="{8F110765-4FF7-2A42-8B0B-CF12B5B8A33D}"/>
              </a:ext>
            </a:extLst>
          </p:cNvPr>
          <p:cNvSpPr>
            <a:spLocks noGrp="1"/>
          </p:cNvSpPr>
          <p:nvPr>
            <p:ph idx="13"/>
          </p:nvPr>
        </p:nvSpPr>
        <p:spPr>
          <a:xfrm>
            <a:off x="469809" y="1369219"/>
            <a:ext cx="7886700" cy="3263504"/>
          </a:xfrm>
        </p:spPr>
        <p:txBody>
          <a:bodyPr>
            <a:noAutofit/>
          </a:bodyPr>
          <a:lstStyle>
            <a:lvl1pPr marL="0" indent="0">
              <a:buNone/>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08881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E0FBAF6-661F-024B-A663-9FA396EC7942}"/>
              </a:ext>
            </a:extLst>
          </p:cNvPr>
          <p:cNvSpPr/>
          <p:nvPr userDrawn="1"/>
        </p:nvSpPr>
        <p:spPr>
          <a:xfrm rot="1822493">
            <a:off x="7255291" y="-74753"/>
            <a:ext cx="166255" cy="7426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374E438-8243-A14F-98DA-5733AFE8EEF0}"/>
              </a:ext>
            </a:extLst>
          </p:cNvPr>
          <p:cNvSpPr/>
          <p:nvPr userDrawn="1"/>
        </p:nvSpPr>
        <p:spPr>
          <a:xfrm rot="17424710">
            <a:off x="8038744" y="-144986"/>
            <a:ext cx="166255" cy="21637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9809" y="317804"/>
            <a:ext cx="7128090" cy="728481"/>
          </a:xfrm>
        </p:spPr>
        <p:txBody>
          <a:bodyPr>
            <a:noAutofit/>
          </a:bodyPr>
          <a:lstStyle>
            <a:lvl1pPr>
              <a:defRPr sz="3200">
                <a:solidFill>
                  <a:schemeClr val="accent1"/>
                </a:solidFill>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fld id="{3D6A0DFF-F2FC-6A4C-B5D0-6C632A31E59D}" type="slidenum">
              <a:rPr lang="en-US" smtClean="0"/>
              <a:t>‹#›</a:t>
            </a:fld>
            <a:endParaRPr lang="en-US"/>
          </a:p>
        </p:txBody>
      </p:sp>
      <p:sp>
        <p:nvSpPr>
          <p:cNvPr id="8" name="Text Placeholder 2">
            <a:extLst>
              <a:ext uri="{FF2B5EF4-FFF2-40B4-BE49-F238E27FC236}">
                <a16:creationId xmlns:a16="http://schemas.microsoft.com/office/drawing/2014/main" id="{172852C8-64FF-F943-854D-E14622ABB38A}"/>
              </a:ext>
            </a:extLst>
          </p:cNvPr>
          <p:cNvSpPr>
            <a:spLocks noGrp="1"/>
          </p:cNvSpPr>
          <p:nvPr>
            <p:ph type="body" idx="1"/>
          </p:nvPr>
        </p:nvSpPr>
        <p:spPr>
          <a:xfrm>
            <a:off x="469809" y="864111"/>
            <a:ext cx="6380034" cy="617934"/>
          </a:xfrm>
        </p:spPr>
        <p:txBody>
          <a:bodyPr anchor="t">
            <a:noAutofit/>
          </a:bodyPr>
          <a:lstStyle>
            <a:lvl1pPr marL="0" indent="0" algn="l">
              <a:buNone/>
              <a:defRPr sz="2000" b="1">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Tree>
    <p:extLst>
      <p:ext uri="{BB962C8B-B14F-4D97-AF65-F5344CB8AC3E}">
        <p14:creationId xmlns:p14="http://schemas.microsoft.com/office/powerpoint/2010/main" val="1399105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2" name="Title 1"/>
          <p:cNvSpPr>
            <a:spLocks noGrp="1"/>
          </p:cNvSpPr>
          <p:nvPr>
            <p:ph type="title"/>
          </p:nvPr>
        </p:nvSpPr>
        <p:spPr>
          <a:xfrm>
            <a:off x="469809" y="317804"/>
            <a:ext cx="7128090" cy="728481"/>
          </a:xfrm>
        </p:spPr>
        <p:txBody>
          <a:bodyPr>
            <a:noAutofit/>
          </a:bodyPr>
          <a:lstStyle>
            <a:lvl1pPr>
              <a:defRPr sz="3200">
                <a:solidFill>
                  <a:schemeClr val="accent1"/>
                </a:solidFill>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fld id="{3D6A0DFF-F2FC-6A4C-B5D0-6C632A31E59D}" type="slidenum">
              <a:rPr lang="en-US" smtClean="0"/>
              <a:t>‹#›</a:t>
            </a:fld>
            <a:endParaRPr lang="en-US"/>
          </a:p>
        </p:txBody>
      </p:sp>
      <p:sp>
        <p:nvSpPr>
          <p:cNvPr id="10" name="Triangle 9">
            <a:extLst>
              <a:ext uri="{FF2B5EF4-FFF2-40B4-BE49-F238E27FC236}">
                <a16:creationId xmlns:a16="http://schemas.microsoft.com/office/drawing/2014/main" id="{1AD31D5F-0D21-DA49-A922-3E7061E9F883}"/>
              </a:ext>
            </a:extLst>
          </p:cNvPr>
          <p:cNvSpPr/>
          <p:nvPr userDrawn="1"/>
        </p:nvSpPr>
        <p:spPr>
          <a:xfrm rot="4334732" flipV="1">
            <a:off x="7266305" y="-89486"/>
            <a:ext cx="1737371" cy="1583869"/>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087688 w 3269916"/>
              <a:gd name="connsiteY4" fmla="*/ 1583869 h 1995864"/>
              <a:gd name="connsiteX5" fmla="*/ 3237074 w 3269916"/>
              <a:gd name="connsiteY5" fmla="*/ 1785352 h 1995864"/>
              <a:gd name="connsiteX6" fmla="*/ 3154735 w 3269916"/>
              <a:gd name="connsiteY6" fmla="*/ 1992071 h 1995864"/>
              <a:gd name="connsiteX7" fmla="*/ 111119 w 3269916"/>
              <a:gd name="connsiteY7" fmla="*/ 1995864 h 1995864"/>
              <a:gd name="connsiteX0" fmla="*/ 3237074 w 3328514"/>
              <a:gd name="connsiteY0" fmla="*/ 1785352 h 1995864"/>
              <a:gd name="connsiteX1" fmla="*/ 3154735 w 3328514"/>
              <a:gd name="connsiteY1" fmla="*/ 1992071 h 1995864"/>
              <a:gd name="connsiteX2" fmla="*/ 111119 w 3328514"/>
              <a:gd name="connsiteY2" fmla="*/ 1995864 h 1995864"/>
              <a:gd name="connsiteX3" fmla="*/ 43526 w 3328514"/>
              <a:gd name="connsiteY3" fmla="*/ 1768192 h 1995864"/>
              <a:gd name="connsiteX4" fmla="*/ 1738448 w 3328514"/>
              <a:gd name="connsiteY4" fmla="*/ 37272 h 1995864"/>
              <a:gd name="connsiteX5" fmla="*/ 1937844 w 3328514"/>
              <a:gd name="connsiteY5" fmla="*/ 63604 h 1995864"/>
              <a:gd name="connsiteX6" fmla="*/ 3087688 w 3328514"/>
              <a:gd name="connsiteY6" fmla="*/ 1583869 h 1995864"/>
              <a:gd name="connsiteX7" fmla="*/ 3328514 w 3328514"/>
              <a:gd name="connsiteY7" fmla="*/ 1876792 h 1995864"/>
              <a:gd name="connsiteX0" fmla="*/ 3154735 w 3328514"/>
              <a:gd name="connsiteY0" fmla="*/ 1992071 h 1995864"/>
              <a:gd name="connsiteX1" fmla="*/ 111119 w 3328514"/>
              <a:gd name="connsiteY1" fmla="*/ 1995864 h 1995864"/>
              <a:gd name="connsiteX2" fmla="*/ 43526 w 3328514"/>
              <a:gd name="connsiteY2" fmla="*/ 1768192 h 1995864"/>
              <a:gd name="connsiteX3" fmla="*/ 1738448 w 3328514"/>
              <a:gd name="connsiteY3" fmla="*/ 37272 h 1995864"/>
              <a:gd name="connsiteX4" fmla="*/ 1937844 w 3328514"/>
              <a:gd name="connsiteY4" fmla="*/ 63604 h 1995864"/>
              <a:gd name="connsiteX5" fmla="*/ 3087688 w 3328514"/>
              <a:gd name="connsiteY5" fmla="*/ 1583869 h 1995864"/>
              <a:gd name="connsiteX6" fmla="*/ 3328514 w 3328514"/>
              <a:gd name="connsiteY6" fmla="*/ 1876792 h 1995864"/>
              <a:gd name="connsiteX0" fmla="*/ 3154735 w 3154735"/>
              <a:gd name="connsiteY0" fmla="*/ 1992071 h 1995864"/>
              <a:gd name="connsiteX1" fmla="*/ 111119 w 3154735"/>
              <a:gd name="connsiteY1" fmla="*/ 1995864 h 1995864"/>
              <a:gd name="connsiteX2" fmla="*/ 43526 w 3154735"/>
              <a:gd name="connsiteY2" fmla="*/ 1768192 h 1995864"/>
              <a:gd name="connsiteX3" fmla="*/ 1738448 w 3154735"/>
              <a:gd name="connsiteY3" fmla="*/ 37272 h 1995864"/>
              <a:gd name="connsiteX4" fmla="*/ 1937844 w 3154735"/>
              <a:gd name="connsiteY4" fmla="*/ 63604 h 1995864"/>
              <a:gd name="connsiteX5" fmla="*/ 3087688 w 3154735"/>
              <a:gd name="connsiteY5" fmla="*/ 1583869 h 1995864"/>
              <a:gd name="connsiteX0" fmla="*/ 111119 w 3087688"/>
              <a:gd name="connsiteY0" fmla="*/ 1995864 h 1995864"/>
              <a:gd name="connsiteX1" fmla="*/ 43526 w 3087688"/>
              <a:gd name="connsiteY1" fmla="*/ 1768192 h 1995864"/>
              <a:gd name="connsiteX2" fmla="*/ 1738448 w 3087688"/>
              <a:gd name="connsiteY2" fmla="*/ 37272 h 1995864"/>
              <a:gd name="connsiteX3" fmla="*/ 1937844 w 3087688"/>
              <a:gd name="connsiteY3" fmla="*/ 63604 h 1995864"/>
              <a:gd name="connsiteX4" fmla="*/ 3087688 w 3087688"/>
              <a:gd name="connsiteY4" fmla="*/ 1583869 h 1995864"/>
              <a:gd name="connsiteX0" fmla="*/ 0 w 3044162"/>
              <a:gd name="connsiteY0" fmla="*/ 1768192 h 1768192"/>
              <a:gd name="connsiteX1" fmla="*/ 1694922 w 3044162"/>
              <a:gd name="connsiteY1" fmla="*/ 37272 h 1768192"/>
              <a:gd name="connsiteX2" fmla="*/ 1894318 w 3044162"/>
              <a:gd name="connsiteY2" fmla="*/ 63604 h 1768192"/>
              <a:gd name="connsiteX3" fmla="*/ 3044162 w 3044162"/>
              <a:gd name="connsiteY3" fmla="*/ 1583869 h 1768192"/>
              <a:gd name="connsiteX0" fmla="*/ 0 w 3044162"/>
              <a:gd name="connsiteY0" fmla="*/ 1768192 h 1768192"/>
              <a:gd name="connsiteX1" fmla="*/ 1306791 w 3044162"/>
              <a:gd name="connsiteY1" fmla="*/ 432081 h 1768192"/>
              <a:gd name="connsiteX2" fmla="*/ 1694922 w 3044162"/>
              <a:gd name="connsiteY2" fmla="*/ 37272 h 1768192"/>
              <a:gd name="connsiteX3" fmla="*/ 1894318 w 3044162"/>
              <a:gd name="connsiteY3" fmla="*/ 63604 h 1768192"/>
              <a:gd name="connsiteX4" fmla="*/ 3044162 w 3044162"/>
              <a:gd name="connsiteY4" fmla="*/ 1583869 h 1768192"/>
              <a:gd name="connsiteX0" fmla="*/ 0 w 1737371"/>
              <a:gd name="connsiteY0" fmla="*/ 432081 h 1583869"/>
              <a:gd name="connsiteX1" fmla="*/ 388131 w 1737371"/>
              <a:gd name="connsiteY1" fmla="*/ 37272 h 1583869"/>
              <a:gd name="connsiteX2" fmla="*/ 587527 w 1737371"/>
              <a:gd name="connsiteY2" fmla="*/ 63604 h 1583869"/>
              <a:gd name="connsiteX3" fmla="*/ 1737371 w 1737371"/>
              <a:gd name="connsiteY3" fmla="*/ 1583869 h 1583869"/>
            </a:gdLst>
            <a:ahLst/>
            <a:cxnLst>
              <a:cxn ang="0">
                <a:pos x="connsiteX0" y="connsiteY0"/>
              </a:cxn>
              <a:cxn ang="0">
                <a:pos x="connsiteX1" y="connsiteY1"/>
              </a:cxn>
              <a:cxn ang="0">
                <a:pos x="connsiteX2" y="connsiteY2"/>
              </a:cxn>
              <a:cxn ang="0">
                <a:pos x="connsiteX3" y="connsiteY3"/>
              </a:cxn>
            </a:cxnLst>
            <a:rect l="l" t="t" r="r" b="b"/>
            <a:pathLst>
              <a:path w="1737371" h="1583869">
                <a:moveTo>
                  <a:pt x="0" y="432081"/>
                </a:moveTo>
                <a:lnTo>
                  <a:pt x="388131" y="37272"/>
                </a:lnTo>
                <a:cubicBezTo>
                  <a:pt x="471520" y="-33634"/>
                  <a:pt x="548768" y="8823"/>
                  <a:pt x="587527" y="63604"/>
                </a:cubicBezTo>
                <a:lnTo>
                  <a:pt x="1737371" y="1583869"/>
                </a:ln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11908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5">
    <p:spTree>
      <p:nvGrpSpPr>
        <p:cNvPr id="1" name=""/>
        <p:cNvGrpSpPr/>
        <p:nvPr/>
      </p:nvGrpSpPr>
      <p:grpSpPr>
        <a:xfrm>
          <a:off x="0" y="0"/>
          <a:ext cx="0" cy="0"/>
          <a:chOff x="0" y="0"/>
          <a:chExt cx="0" cy="0"/>
        </a:xfrm>
      </p:grpSpPr>
      <p:sp>
        <p:nvSpPr>
          <p:cNvPr id="2" name="Title 1"/>
          <p:cNvSpPr>
            <a:spLocks noGrp="1"/>
          </p:cNvSpPr>
          <p:nvPr>
            <p:ph type="title"/>
          </p:nvPr>
        </p:nvSpPr>
        <p:spPr>
          <a:xfrm>
            <a:off x="469809" y="317804"/>
            <a:ext cx="7128090" cy="728481"/>
          </a:xfrm>
        </p:spPr>
        <p:txBody>
          <a:bodyPr>
            <a:noAutofit/>
          </a:bodyPr>
          <a:lstStyle>
            <a:lvl1pPr>
              <a:defRPr sz="3200">
                <a:solidFill>
                  <a:schemeClr val="accent1"/>
                </a:solidFill>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fld id="{3D6A0DFF-F2FC-6A4C-B5D0-6C632A31E59D}" type="slidenum">
              <a:rPr lang="en-US" smtClean="0"/>
              <a:t>‹#›</a:t>
            </a:fld>
            <a:endParaRPr lang="en-US"/>
          </a:p>
        </p:txBody>
      </p:sp>
    </p:spTree>
    <p:extLst>
      <p:ext uri="{BB962C8B-B14F-4D97-AF65-F5344CB8AC3E}">
        <p14:creationId xmlns:p14="http://schemas.microsoft.com/office/powerpoint/2010/main" val="2658903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ontent with Triangles">
    <p:spTree>
      <p:nvGrpSpPr>
        <p:cNvPr id="1" name=""/>
        <p:cNvGrpSpPr/>
        <p:nvPr/>
      </p:nvGrpSpPr>
      <p:grpSpPr>
        <a:xfrm>
          <a:off x="0" y="0"/>
          <a:ext cx="0" cy="0"/>
          <a:chOff x="0" y="0"/>
          <a:chExt cx="0" cy="0"/>
        </a:xfrm>
      </p:grpSpPr>
      <p:sp>
        <p:nvSpPr>
          <p:cNvPr id="8" name="Triangle 9">
            <a:extLst>
              <a:ext uri="{FF2B5EF4-FFF2-40B4-BE49-F238E27FC236}">
                <a16:creationId xmlns:a16="http://schemas.microsoft.com/office/drawing/2014/main" id="{1256B399-666A-D948-8AE7-50C1B3152625}"/>
              </a:ext>
            </a:extLst>
          </p:cNvPr>
          <p:cNvSpPr/>
          <p:nvPr userDrawn="1"/>
        </p:nvSpPr>
        <p:spPr>
          <a:xfrm rot="3205685">
            <a:off x="-2673033" y="1124611"/>
            <a:ext cx="4442823" cy="2711773"/>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9916" h="1995864">
                <a:moveTo>
                  <a:pt x="111119" y="1995864"/>
                </a:moveTo>
                <a:cubicBezTo>
                  <a:pt x="-9558" y="1977920"/>
                  <a:pt x="-31709" y="1870082"/>
                  <a:pt x="43526" y="1768192"/>
                </a:cubicBezTo>
                <a:lnTo>
                  <a:pt x="1738448" y="37272"/>
                </a:lnTo>
                <a:cubicBezTo>
                  <a:pt x="1821837" y="-33634"/>
                  <a:pt x="1899085" y="8823"/>
                  <a:pt x="1937844" y="63604"/>
                </a:cubicBezTo>
                <a:lnTo>
                  <a:pt x="3237074" y="1785352"/>
                </a:lnTo>
                <a:cubicBezTo>
                  <a:pt x="3290851" y="1875992"/>
                  <a:pt x="3288433" y="1989932"/>
                  <a:pt x="3154735" y="1992071"/>
                </a:cubicBezTo>
                <a:lnTo>
                  <a:pt x="111119" y="1995864"/>
                </a:lnTo>
                <a:close/>
              </a:path>
            </a:pathLst>
          </a:cu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riangle 9">
            <a:extLst>
              <a:ext uri="{FF2B5EF4-FFF2-40B4-BE49-F238E27FC236}">
                <a16:creationId xmlns:a16="http://schemas.microsoft.com/office/drawing/2014/main" id="{5901F3DD-988D-EC4A-AE20-927E711489D0}"/>
              </a:ext>
            </a:extLst>
          </p:cNvPr>
          <p:cNvSpPr/>
          <p:nvPr userDrawn="1"/>
        </p:nvSpPr>
        <p:spPr>
          <a:xfrm rot="732111">
            <a:off x="6777011" y="3876094"/>
            <a:ext cx="3269916" cy="1995864"/>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9916" h="1995864">
                <a:moveTo>
                  <a:pt x="111119" y="1995864"/>
                </a:moveTo>
                <a:cubicBezTo>
                  <a:pt x="-9558" y="1977920"/>
                  <a:pt x="-31709" y="1870082"/>
                  <a:pt x="43526" y="1768192"/>
                </a:cubicBezTo>
                <a:lnTo>
                  <a:pt x="1738448" y="37272"/>
                </a:lnTo>
                <a:cubicBezTo>
                  <a:pt x="1821837" y="-33634"/>
                  <a:pt x="1899085" y="8823"/>
                  <a:pt x="1937844" y="63604"/>
                </a:cubicBezTo>
                <a:lnTo>
                  <a:pt x="3237074" y="1785352"/>
                </a:lnTo>
                <a:cubicBezTo>
                  <a:pt x="3290851" y="1875992"/>
                  <a:pt x="3288433" y="1989932"/>
                  <a:pt x="3154735" y="1992071"/>
                </a:cubicBezTo>
                <a:lnTo>
                  <a:pt x="111119" y="1995864"/>
                </a:lnTo>
                <a:close/>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riangle 9">
            <a:extLst>
              <a:ext uri="{FF2B5EF4-FFF2-40B4-BE49-F238E27FC236}">
                <a16:creationId xmlns:a16="http://schemas.microsoft.com/office/drawing/2014/main" id="{A8BA6901-F5DD-9842-A81E-D8EC5A27EA7E}"/>
              </a:ext>
            </a:extLst>
          </p:cNvPr>
          <p:cNvSpPr/>
          <p:nvPr userDrawn="1"/>
        </p:nvSpPr>
        <p:spPr>
          <a:xfrm rot="19493887">
            <a:off x="6869826" y="4027232"/>
            <a:ext cx="1615291" cy="983405"/>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 name="connsiteX0" fmla="*/ 111119 w 3273183"/>
              <a:gd name="connsiteY0" fmla="*/ 1995864 h 1995864"/>
              <a:gd name="connsiteX1" fmla="*/ 43526 w 3273183"/>
              <a:gd name="connsiteY1" fmla="*/ 1768192 h 1995864"/>
              <a:gd name="connsiteX2" fmla="*/ 1738448 w 3273183"/>
              <a:gd name="connsiteY2" fmla="*/ 37272 h 1995864"/>
              <a:gd name="connsiteX3" fmla="*/ 1937844 w 3273183"/>
              <a:gd name="connsiteY3" fmla="*/ 63604 h 1995864"/>
              <a:gd name="connsiteX4" fmla="*/ 3237074 w 3273183"/>
              <a:gd name="connsiteY4" fmla="*/ 1785352 h 1995864"/>
              <a:gd name="connsiteX5" fmla="*/ 3154735 w 3273183"/>
              <a:gd name="connsiteY5" fmla="*/ 1992071 h 1995864"/>
              <a:gd name="connsiteX6" fmla="*/ 111119 w 3273183"/>
              <a:gd name="connsiteY6" fmla="*/ 1995864 h 1995864"/>
              <a:gd name="connsiteX0" fmla="*/ 111119 w 3274762"/>
              <a:gd name="connsiteY0" fmla="*/ 1995864 h 1995864"/>
              <a:gd name="connsiteX1" fmla="*/ 43526 w 3274762"/>
              <a:gd name="connsiteY1" fmla="*/ 1768192 h 1995864"/>
              <a:gd name="connsiteX2" fmla="*/ 1738448 w 3274762"/>
              <a:gd name="connsiteY2" fmla="*/ 37272 h 1995864"/>
              <a:gd name="connsiteX3" fmla="*/ 1937844 w 3274762"/>
              <a:gd name="connsiteY3" fmla="*/ 63604 h 1995864"/>
              <a:gd name="connsiteX4" fmla="*/ 3237074 w 3274762"/>
              <a:gd name="connsiteY4" fmla="*/ 1785352 h 1995864"/>
              <a:gd name="connsiteX5" fmla="*/ 3154735 w 3274762"/>
              <a:gd name="connsiteY5" fmla="*/ 1992071 h 1995864"/>
              <a:gd name="connsiteX6" fmla="*/ 111119 w 3274762"/>
              <a:gd name="connsiteY6" fmla="*/ 1995864 h 1995864"/>
              <a:gd name="connsiteX0" fmla="*/ 111119 w 3278304"/>
              <a:gd name="connsiteY0" fmla="*/ 1995864 h 1995864"/>
              <a:gd name="connsiteX1" fmla="*/ 43526 w 3278304"/>
              <a:gd name="connsiteY1" fmla="*/ 1768192 h 1995864"/>
              <a:gd name="connsiteX2" fmla="*/ 1738448 w 3278304"/>
              <a:gd name="connsiteY2" fmla="*/ 37272 h 1995864"/>
              <a:gd name="connsiteX3" fmla="*/ 1937844 w 3278304"/>
              <a:gd name="connsiteY3" fmla="*/ 63604 h 1995864"/>
              <a:gd name="connsiteX4" fmla="*/ 3237074 w 3278304"/>
              <a:gd name="connsiteY4" fmla="*/ 1785352 h 1995864"/>
              <a:gd name="connsiteX5" fmla="*/ 3154735 w 3278304"/>
              <a:gd name="connsiteY5" fmla="*/ 1992071 h 1995864"/>
              <a:gd name="connsiteX6" fmla="*/ 111119 w 3278304"/>
              <a:gd name="connsiteY6" fmla="*/ 1995864 h 199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8304" h="1995864">
                <a:moveTo>
                  <a:pt x="111119" y="1995864"/>
                </a:moveTo>
                <a:cubicBezTo>
                  <a:pt x="-9558" y="1977920"/>
                  <a:pt x="-31709" y="1870082"/>
                  <a:pt x="43526" y="1768192"/>
                </a:cubicBezTo>
                <a:lnTo>
                  <a:pt x="1738448" y="37272"/>
                </a:lnTo>
                <a:cubicBezTo>
                  <a:pt x="1821837" y="-33634"/>
                  <a:pt x="1899085" y="8823"/>
                  <a:pt x="1937844" y="63604"/>
                </a:cubicBezTo>
                <a:lnTo>
                  <a:pt x="3237074" y="1785352"/>
                </a:lnTo>
                <a:cubicBezTo>
                  <a:pt x="3306419" y="1879398"/>
                  <a:pt x="3294248" y="1979409"/>
                  <a:pt x="3154735" y="1992071"/>
                </a:cubicBezTo>
                <a:lnTo>
                  <a:pt x="111119" y="1995864"/>
                </a:lnTo>
                <a:close/>
              </a:path>
            </a:pathLst>
          </a:cu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9809" y="317804"/>
            <a:ext cx="7291441" cy="728481"/>
          </a:xfrm>
        </p:spPr>
        <p:txBody>
          <a:bodyPr>
            <a:noAutofit/>
          </a:bodyPr>
          <a:lstStyle>
            <a:lvl1pPr>
              <a:defRPr sz="3200">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1762236" y="1491265"/>
            <a:ext cx="5999014" cy="3141458"/>
          </a:xfrm>
        </p:spPr>
        <p:txBody>
          <a:bodyPr>
            <a:noAutofit/>
          </a:bodyPr>
          <a:lstStyle>
            <a:lvl1pPr marL="0" indent="0">
              <a:buNone/>
              <a:defRPr sz="2000"/>
            </a:lvl1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3D6A0DFF-F2FC-6A4C-B5D0-6C632A31E59D}" type="slidenum">
              <a:rPr lang="en-US" smtClean="0"/>
              <a:t>‹#›</a:t>
            </a:fld>
            <a:endParaRPr lang="en-US"/>
          </a:p>
        </p:txBody>
      </p:sp>
    </p:spTree>
    <p:extLst>
      <p:ext uri="{BB962C8B-B14F-4D97-AF65-F5344CB8AC3E}">
        <p14:creationId xmlns:p14="http://schemas.microsoft.com/office/powerpoint/2010/main" val="1662828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D6A0DFF-F2FC-6A4C-B5D0-6C632A31E59D}" type="slidenum">
              <a:rPr lang="en-US" smtClean="0"/>
              <a:t>‹#›</a:t>
            </a:fld>
            <a:endParaRPr lang="en-US"/>
          </a:p>
        </p:txBody>
      </p:sp>
      <p:sp>
        <p:nvSpPr>
          <p:cNvPr id="8" name="Triangle 9">
            <a:extLst>
              <a:ext uri="{FF2B5EF4-FFF2-40B4-BE49-F238E27FC236}">
                <a16:creationId xmlns:a16="http://schemas.microsoft.com/office/drawing/2014/main" id="{9CC56DEB-8DEB-2E48-A936-8CB54E168D98}"/>
              </a:ext>
            </a:extLst>
          </p:cNvPr>
          <p:cNvSpPr/>
          <p:nvPr userDrawn="1"/>
        </p:nvSpPr>
        <p:spPr>
          <a:xfrm rot="13565806">
            <a:off x="-2435682" y="-751983"/>
            <a:ext cx="4082911" cy="2492093"/>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9916" h="1995864">
                <a:moveTo>
                  <a:pt x="111119" y="1995864"/>
                </a:moveTo>
                <a:cubicBezTo>
                  <a:pt x="-9558" y="1977920"/>
                  <a:pt x="-31709" y="1870082"/>
                  <a:pt x="43526" y="1768192"/>
                </a:cubicBezTo>
                <a:lnTo>
                  <a:pt x="1738448" y="37272"/>
                </a:lnTo>
                <a:cubicBezTo>
                  <a:pt x="1821837" y="-33634"/>
                  <a:pt x="1899085" y="8823"/>
                  <a:pt x="1937844" y="63604"/>
                </a:cubicBezTo>
                <a:lnTo>
                  <a:pt x="3237074" y="1785352"/>
                </a:lnTo>
                <a:cubicBezTo>
                  <a:pt x="3290851" y="1875992"/>
                  <a:pt x="3288433" y="1989932"/>
                  <a:pt x="3154735" y="1992071"/>
                </a:cubicBezTo>
                <a:lnTo>
                  <a:pt x="111119" y="1995864"/>
                </a:lnTo>
                <a:close/>
              </a:path>
            </a:pathLst>
          </a:custGeom>
          <a:solidFill>
            <a:srgbClr val="D417B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riangle 9">
            <a:extLst>
              <a:ext uri="{FF2B5EF4-FFF2-40B4-BE49-F238E27FC236}">
                <a16:creationId xmlns:a16="http://schemas.microsoft.com/office/drawing/2014/main" id="{AB913081-C1A0-534B-B99B-C070BD6E500C}"/>
              </a:ext>
            </a:extLst>
          </p:cNvPr>
          <p:cNvSpPr/>
          <p:nvPr userDrawn="1"/>
        </p:nvSpPr>
        <p:spPr>
          <a:xfrm rot="15032153">
            <a:off x="-203305" y="927692"/>
            <a:ext cx="1615291" cy="983405"/>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 name="connsiteX0" fmla="*/ 111119 w 3273183"/>
              <a:gd name="connsiteY0" fmla="*/ 1995864 h 1995864"/>
              <a:gd name="connsiteX1" fmla="*/ 43526 w 3273183"/>
              <a:gd name="connsiteY1" fmla="*/ 1768192 h 1995864"/>
              <a:gd name="connsiteX2" fmla="*/ 1738448 w 3273183"/>
              <a:gd name="connsiteY2" fmla="*/ 37272 h 1995864"/>
              <a:gd name="connsiteX3" fmla="*/ 1937844 w 3273183"/>
              <a:gd name="connsiteY3" fmla="*/ 63604 h 1995864"/>
              <a:gd name="connsiteX4" fmla="*/ 3237074 w 3273183"/>
              <a:gd name="connsiteY4" fmla="*/ 1785352 h 1995864"/>
              <a:gd name="connsiteX5" fmla="*/ 3154735 w 3273183"/>
              <a:gd name="connsiteY5" fmla="*/ 1992071 h 1995864"/>
              <a:gd name="connsiteX6" fmla="*/ 111119 w 3273183"/>
              <a:gd name="connsiteY6" fmla="*/ 1995864 h 1995864"/>
              <a:gd name="connsiteX0" fmla="*/ 111119 w 3274762"/>
              <a:gd name="connsiteY0" fmla="*/ 1995864 h 1995864"/>
              <a:gd name="connsiteX1" fmla="*/ 43526 w 3274762"/>
              <a:gd name="connsiteY1" fmla="*/ 1768192 h 1995864"/>
              <a:gd name="connsiteX2" fmla="*/ 1738448 w 3274762"/>
              <a:gd name="connsiteY2" fmla="*/ 37272 h 1995864"/>
              <a:gd name="connsiteX3" fmla="*/ 1937844 w 3274762"/>
              <a:gd name="connsiteY3" fmla="*/ 63604 h 1995864"/>
              <a:gd name="connsiteX4" fmla="*/ 3237074 w 3274762"/>
              <a:gd name="connsiteY4" fmla="*/ 1785352 h 1995864"/>
              <a:gd name="connsiteX5" fmla="*/ 3154735 w 3274762"/>
              <a:gd name="connsiteY5" fmla="*/ 1992071 h 1995864"/>
              <a:gd name="connsiteX6" fmla="*/ 111119 w 3274762"/>
              <a:gd name="connsiteY6" fmla="*/ 1995864 h 1995864"/>
              <a:gd name="connsiteX0" fmla="*/ 111119 w 3278304"/>
              <a:gd name="connsiteY0" fmla="*/ 1995864 h 1995864"/>
              <a:gd name="connsiteX1" fmla="*/ 43526 w 3278304"/>
              <a:gd name="connsiteY1" fmla="*/ 1768192 h 1995864"/>
              <a:gd name="connsiteX2" fmla="*/ 1738448 w 3278304"/>
              <a:gd name="connsiteY2" fmla="*/ 37272 h 1995864"/>
              <a:gd name="connsiteX3" fmla="*/ 1937844 w 3278304"/>
              <a:gd name="connsiteY3" fmla="*/ 63604 h 1995864"/>
              <a:gd name="connsiteX4" fmla="*/ 3237074 w 3278304"/>
              <a:gd name="connsiteY4" fmla="*/ 1785352 h 1995864"/>
              <a:gd name="connsiteX5" fmla="*/ 3154735 w 3278304"/>
              <a:gd name="connsiteY5" fmla="*/ 1992071 h 1995864"/>
              <a:gd name="connsiteX6" fmla="*/ 111119 w 3278304"/>
              <a:gd name="connsiteY6" fmla="*/ 1995864 h 199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8304" h="1995864">
                <a:moveTo>
                  <a:pt x="111119" y="1995864"/>
                </a:moveTo>
                <a:cubicBezTo>
                  <a:pt x="-9558" y="1977920"/>
                  <a:pt x="-31709" y="1870082"/>
                  <a:pt x="43526" y="1768192"/>
                </a:cubicBezTo>
                <a:lnTo>
                  <a:pt x="1738448" y="37272"/>
                </a:lnTo>
                <a:cubicBezTo>
                  <a:pt x="1821837" y="-33634"/>
                  <a:pt x="1899085" y="8823"/>
                  <a:pt x="1937844" y="63604"/>
                </a:cubicBezTo>
                <a:lnTo>
                  <a:pt x="3237074" y="1785352"/>
                </a:lnTo>
                <a:cubicBezTo>
                  <a:pt x="3306419" y="1879398"/>
                  <a:pt x="3294248" y="1979409"/>
                  <a:pt x="3154735" y="1992071"/>
                </a:cubicBezTo>
                <a:lnTo>
                  <a:pt x="111119" y="1995864"/>
                </a:lnTo>
                <a:close/>
              </a:path>
            </a:pathLst>
          </a:cu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riangle 9">
            <a:extLst>
              <a:ext uri="{FF2B5EF4-FFF2-40B4-BE49-F238E27FC236}">
                <a16:creationId xmlns:a16="http://schemas.microsoft.com/office/drawing/2014/main" id="{814395C2-3802-6240-A725-C64233777877}"/>
              </a:ext>
            </a:extLst>
          </p:cNvPr>
          <p:cNvSpPr/>
          <p:nvPr userDrawn="1"/>
        </p:nvSpPr>
        <p:spPr>
          <a:xfrm rot="17703247">
            <a:off x="6830055" y="2750449"/>
            <a:ext cx="4082911" cy="2492093"/>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9916" h="1995864">
                <a:moveTo>
                  <a:pt x="111119" y="1995864"/>
                </a:moveTo>
                <a:cubicBezTo>
                  <a:pt x="-9558" y="1977920"/>
                  <a:pt x="-31709" y="1870082"/>
                  <a:pt x="43526" y="1768192"/>
                </a:cubicBezTo>
                <a:lnTo>
                  <a:pt x="1738448" y="37272"/>
                </a:lnTo>
                <a:cubicBezTo>
                  <a:pt x="1821837" y="-33634"/>
                  <a:pt x="1899085" y="8823"/>
                  <a:pt x="1937844" y="63604"/>
                </a:cubicBezTo>
                <a:lnTo>
                  <a:pt x="3237074" y="1785352"/>
                </a:lnTo>
                <a:cubicBezTo>
                  <a:pt x="3290851" y="1875992"/>
                  <a:pt x="3288433" y="1989932"/>
                  <a:pt x="3154735" y="1992071"/>
                </a:cubicBezTo>
                <a:lnTo>
                  <a:pt x="111119" y="1995864"/>
                </a:lnTo>
                <a:close/>
              </a:path>
            </a:pathLst>
          </a:custGeom>
          <a:noFill/>
          <a:ln w="28575">
            <a:solidFill>
              <a:srgbClr val="13B2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AB70FEF1-92B3-684D-907E-211B5AB78F1C}"/>
              </a:ext>
            </a:extLst>
          </p:cNvPr>
          <p:cNvSpPr txBox="1"/>
          <p:nvPr userDrawn="1"/>
        </p:nvSpPr>
        <p:spPr>
          <a:xfrm>
            <a:off x="10392937" y="5452946"/>
            <a:ext cx="184731" cy="369332"/>
          </a:xfrm>
          <a:prstGeom prst="rect">
            <a:avLst/>
          </a:prstGeom>
          <a:noFill/>
        </p:spPr>
        <p:txBody>
          <a:bodyPr wrap="none" rtlCol="0">
            <a:spAutoFit/>
          </a:bodyPr>
          <a:lstStyle/>
          <a:p>
            <a:endParaRPr lang="en-US" dirty="0"/>
          </a:p>
        </p:txBody>
      </p:sp>
      <p:sp>
        <p:nvSpPr>
          <p:cNvPr id="13" name="Title 1">
            <a:extLst>
              <a:ext uri="{FF2B5EF4-FFF2-40B4-BE49-F238E27FC236}">
                <a16:creationId xmlns:a16="http://schemas.microsoft.com/office/drawing/2014/main" id="{A93DD9F0-8CC4-FA40-9997-18C28C184BD0}"/>
              </a:ext>
            </a:extLst>
          </p:cNvPr>
          <p:cNvSpPr>
            <a:spLocks noGrp="1"/>
          </p:cNvSpPr>
          <p:nvPr>
            <p:ph type="title"/>
          </p:nvPr>
        </p:nvSpPr>
        <p:spPr>
          <a:xfrm>
            <a:off x="633412" y="2006931"/>
            <a:ext cx="7877176" cy="952025"/>
          </a:xfrm>
        </p:spPr>
        <p:txBody>
          <a:bodyPr anchor="ctr">
            <a:noAutofit/>
          </a:bodyPr>
          <a:lstStyle>
            <a:lvl1pPr algn="ctr">
              <a:defRPr sz="4000">
                <a:solidFill>
                  <a:schemeClr val="accent1"/>
                </a:solidFill>
              </a:defRPr>
            </a:lvl1pPr>
          </a:lstStyle>
          <a:p>
            <a:r>
              <a:rPr lang="en-US" dirty="0"/>
              <a:t>Click to edit Master title style</a:t>
            </a:r>
          </a:p>
        </p:txBody>
      </p:sp>
      <p:sp>
        <p:nvSpPr>
          <p:cNvPr id="14" name="Text Placeholder 2">
            <a:extLst>
              <a:ext uri="{FF2B5EF4-FFF2-40B4-BE49-F238E27FC236}">
                <a16:creationId xmlns:a16="http://schemas.microsoft.com/office/drawing/2014/main" id="{5575EF8D-E396-8D45-9847-7C8322BD1902}"/>
              </a:ext>
            </a:extLst>
          </p:cNvPr>
          <p:cNvSpPr>
            <a:spLocks noGrp="1"/>
          </p:cNvSpPr>
          <p:nvPr>
            <p:ph type="body" idx="13"/>
          </p:nvPr>
        </p:nvSpPr>
        <p:spPr>
          <a:xfrm>
            <a:off x="623888" y="3129493"/>
            <a:ext cx="7886700" cy="1125140"/>
          </a:xfrm>
        </p:spPr>
        <p:txBody>
          <a:bodyPr>
            <a:noAutofit/>
          </a:bodyPr>
          <a:lstStyle>
            <a:lvl1pPr marL="0" indent="0" algn="ctr">
              <a:buNone/>
              <a:defRPr sz="1800" b="1" i="0">
                <a:solidFill>
                  <a:schemeClr val="accent2"/>
                </a:solidFill>
                <a:latin typeface="Lexend SemiBold" pitchFamily="2" charset="77"/>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813415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9809" y="317804"/>
            <a:ext cx="7150191" cy="728481"/>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p:cNvSpPr>
            <a:spLocks noGrp="1"/>
          </p:cNvSpPr>
          <p:nvPr>
            <p:ph type="body" idx="1"/>
          </p:nvPr>
        </p:nvSpPr>
        <p:spPr>
          <a:xfrm>
            <a:off x="469809" y="1369219"/>
            <a:ext cx="7886700" cy="3263504"/>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780657" y="4767263"/>
            <a:ext cx="2057400" cy="273844"/>
          </a:xfrm>
          <a:prstGeom prst="rect">
            <a:avLst/>
          </a:prstGeom>
        </p:spPr>
        <p:txBody>
          <a:bodyPr vert="horz" lIns="91440" tIns="45720" rIns="91440" bIns="45720" rtlCol="0" anchor="ctr"/>
          <a:lstStyle>
            <a:lvl1pPr algn="r">
              <a:defRPr sz="900">
                <a:solidFill>
                  <a:schemeClr val="tx1">
                    <a:tint val="75000"/>
                  </a:schemeClr>
                </a:solidFill>
                <a:latin typeface="Lexend" pitchFamily="2" charset="77"/>
              </a:defRPr>
            </a:lvl1pPr>
          </a:lstStyle>
          <a:p>
            <a:fld id="{3D6A0DFF-F2FC-6A4C-B5D0-6C632A31E59D}" type="slidenum">
              <a:rPr lang="en-US" smtClean="0"/>
              <a:pPr/>
              <a:t>‹#›</a:t>
            </a:fld>
            <a:endParaRPr lang="en-US"/>
          </a:p>
        </p:txBody>
      </p:sp>
      <p:pic>
        <p:nvPicPr>
          <p:cNvPr id="9" name="Picture 8" descr="A picture containing icon&#10;&#10;Description automatically generated">
            <a:extLst>
              <a:ext uri="{FF2B5EF4-FFF2-40B4-BE49-F238E27FC236}">
                <a16:creationId xmlns:a16="http://schemas.microsoft.com/office/drawing/2014/main" id="{02EA21B4-B539-AE4C-B6BA-5F0F1D099F76}"/>
              </a:ext>
            </a:extLst>
          </p:cNvPr>
          <p:cNvPicPr>
            <a:picLocks noChangeAspect="1"/>
          </p:cNvPicPr>
          <p:nvPr userDrawn="1"/>
        </p:nvPicPr>
        <p:blipFill>
          <a:blip r:embed="rId26"/>
          <a:stretch>
            <a:fillRect/>
          </a:stretch>
        </p:blipFill>
        <p:spPr>
          <a:xfrm>
            <a:off x="7707747" y="326686"/>
            <a:ext cx="1064502" cy="291820"/>
          </a:xfrm>
          <a:prstGeom prst="rect">
            <a:avLst/>
          </a:prstGeom>
        </p:spPr>
      </p:pic>
    </p:spTree>
    <p:extLst>
      <p:ext uri="{BB962C8B-B14F-4D97-AF65-F5344CB8AC3E}">
        <p14:creationId xmlns:p14="http://schemas.microsoft.com/office/powerpoint/2010/main" val="4059034346"/>
      </p:ext>
    </p:extLst>
  </p:cSld>
  <p:clrMap bg1="lt1" tx1="dk1" bg2="lt2" tx2="dk2" accent1="accent1" accent2="accent2" accent3="accent3" accent4="accent4" accent5="accent5" accent6="accent6" hlink="hlink" folHlink="folHlink"/>
  <p:sldLayoutIdLst>
    <p:sldLayoutId id="2147483665" r:id="rId1"/>
    <p:sldLayoutId id="2147483687" r:id="rId2"/>
    <p:sldLayoutId id="2147483664" r:id="rId3"/>
    <p:sldLayoutId id="2147483680" r:id="rId4"/>
    <p:sldLayoutId id="2147483690" r:id="rId5"/>
    <p:sldLayoutId id="2147483689" r:id="rId6"/>
    <p:sldLayoutId id="2147483691" r:id="rId7"/>
    <p:sldLayoutId id="2147483692" r:id="rId8"/>
    <p:sldLayoutId id="2147483686" r:id="rId9"/>
    <p:sldLayoutId id="2147483676" r:id="rId10"/>
    <p:sldLayoutId id="2147483666" r:id="rId11"/>
    <p:sldLayoutId id="2147483668" r:id="rId12"/>
    <p:sldLayoutId id="2147483684" r:id="rId13"/>
    <p:sldLayoutId id="2147483693" r:id="rId14"/>
    <p:sldLayoutId id="2147483694" r:id="rId15"/>
    <p:sldLayoutId id="2147483669" r:id="rId16"/>
    <p:sldLayoutId id="2147483683" r:id="rId17"/>
    <p:sldLayoutId id="2147483685" r:id="rId18"/>
    <p:sldLayoutId id="2147483688" r:id="rId19"/>
    <p:sldLayoutId id="2147483677" r:id="rId20"/>
    <p:sldLayoutId id="2147483678" r:id="rId21"/>
    <p:sldLayoutId id="2147483679" r:id="rId22"/>
    <p:sldLayoutId id="2147483681" r:id="rId23"/>
    <p:sldLayoutId id="2147483682" r:id="rId24"/>
  </p:sldLayoutIdLst>
  <p:hf hdr="0" ftr="0" dt="0"/>
  <p:txStyles>
    <p:titleStyle>
      <a:lvl1pPr algn="l" defTabSz="685800" rtl="0" eaLnBrk="1" latinLnBrk="0" hangingPunct="1">
        <a:lnSpc>
          <a:spcPct val="90000"/>
        </a:lnSpc>
        <a:spcBef>
          <a:spcPct val="0"/>
        </a:spcBef>
        <a:buNone/>
        <a:defRPr sz="3200" b="1" i="0" kern="1200">
          <a:solidFill>
            <a:schemeClr val="accent1"/>
          </a:solidFill>
          <a:latin typeface="Lexend SemiBold" pitchFamily="2" charset="77"/>
          <a:ea typeface="+mj-ea"/>
          <a:cs typeface="Arial" panose="020B0604020202020204" pitchFamily="34" charset="0"/>
        </a:defRPr>
      </a:lvl1pPr>
    </p:titleStyle>
    <p:bodyStyle>
      <a:lvl1pPr marL="0" indent="0" algn="l" defTabSz="685800" rtl="0" eaLnBrk="1" latinLnBrk="0" hangingPunct="1">
        <a:lnSpc>
          <a:spcPct val="90000"/>
        </a:lnSpc>
        <a:spcBef>
          <a:spcPts val="750"/>
        </a:spcBef>
        <a:buFont typeface="Arial" panose="020B0604020202020204" pitchFamily="34" charset="0"/>
        <a:buNone/>
        <a:tabLst>
          <a:tab pos="2219325" algn="l"/>
        </a:tabLst>
        <a:defRPr sz="2000" b="0" i="0" kern="1200">
          <a:solidFill>
            <a:schemeClr val="accent1"/>
          </a:solidFill>
          <a:latin typeface="Lexend Medium" pitchFamily="2" charset="77"/>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accent1"/>
          </a:solidFill>
          <a:latin typeface="Lexend Medium" pitchFamily="2" charset="77"/>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accent1"/>
          </a:solidFill>
          <a:latin typeface="Lexend Medium" pitchFamily="2" charset="77"/>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accent1"/>
          </a:solidFill>
          <a:latin typeface="Lexend Medium" pitchFamily="2" charset="77"/>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accent1"/>
          </a:solidFill>
          <a:latin typeface="Lexend Medium" pitchFamily="2" charset="77"/>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8.svg"/><Relationship Id="rId11" Type="http://schemas.openxmlformats.org/officeDocument/2006/relationships/image" Target="../media/image13.sv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svg"/><Relationship Id="rId9"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2896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A8F71972-F8ED-0F49-92DF-9B0BFC3DABA0}"/>
              </a:ext>
            </a:extLst>
          </p:cNvPr>
          <p:cNvSpPr>
            <a:spLocks noGrp="1"/>
          </p:cNvSpPr>
          <p:nvPr>
            <p:ph type="title"/>
          </p:nvPr>
        </p:nvSpPr>
        <p:spPr>
          <a:xfrm>
            <a:off x="835569" y="331274"/>
            <a:ext cx="7291441" cy="728481"/>
          </a:xfrm>
        </p:spPr>
        <p:txBody>
          <a:bodyPr>
            <a:normAutofit/>
          </a:bodyPr>
          <a:lstStyle/>
          <a:p>
            <a:r>
              <a:rPr lang="en-US" b="0" dirty="0"/>
              <a:t>Terminology</a:t>
            </a:r>
          </a:p>
        </p:txBody>
      </p:sp>
      <p:sp>
        <p:nvSpPr>
          <p:cNvPr id="9" name="Content Placeholder 8">
            <a:extLst>
              <a:ext uri="{FF2B5EF4-FFF2-40B4-BE49-F238E27FC236}">
                <a16:creationId xmlns:a16="http://schemas.microsoft.com/office/drawing/2014/main" id="{7852FA6C-7B63-2B4C-A676-DC2B66ED4B1D}"/>
              </a:ext>
            </a:extLst>
          </p:cNvPr>
          <p:cNvSpPr>
            <a:spLocks noGrp="1"/>
          </p:cNvSpPr>
          <p:nvPr>
            <p:ph idx="1"/>
          </p:nvPr>
        </p:nvSpPr>
        <p:spPr>
          <a:xfrm>
            <a:off x="914400" y="985520"/>
            <a:ext cx="7792720" cy="3647203"/>
          </a:xfrm>
        </p:spPr>
        <p:txBody>
          <a:bodyPr/>
          <a:lstStyle/>
          <a:p>
            <a:pPr marL="285750" indent="-285750" defTabSz="457154" eaLnBrk="0" fontAlgn="base" hangingPunct="0">
              <a:lnSpc>
                <a:spcPct val="150000"/>
              </a:lnSpc>
              <a:spcBef>
                <a:spcPct val="0"/>
              </a:spcBef>
              <a:spcAft>
                <a:spcPct val="0"/>
              </a:spcAft>
              <a:buFont typeface="Arial" panose="020B0604020202020204" pitchFamily="34" charset="0"/>
              <a:buChar char="•"/>
              <a:defRPr/>
            </a:pPr>
            <a:r>
              <a:rPr lang="en-US" sz="1600" dirty="0">
                <a:latin typeface="Lexend"/>
                <a:ea typeface="Roboto" panose="02000000000000000000" pitchFamily="2" charset="0"/>
                <a:cs typeface="Arial"/>
              </a:rPr>
              <a:t>Reports</a:t>
            </a:r>
          </a:p>
          <a:p>
            <a:pPr marL="800100" lvl="1" indent="-285750" defTabSz="457154" eaLnBrk="0" fontAlgn="base" hangingPunct="0">
              <a:lnSpc>
                <a:spcPct val="150000"/>
              </a:lnSpc>
              <a:spcBef>
                <a:spcPct val="0"/>
              </a:spcBef>
              <a:spcAft>
                <a:spcPct val="0"/>
              </a:spcAft>
              <a:defRPr/>
            </a:pPr>
            <a:r>
              <a:rPr lang="en-US" sz="1400" dirty="0">
                <a:latin typeface="Lexend"/>
                <a:ea typeface="Roboto" panose="02000000000000000000" pitchFamily="2" charset="0"/>
                <a:cs typeface="Arial"/>
              </a:rPr>
              <a:t>Score Report: single score for a process instance; based on choice property answers</a:t>
            </a:r>
          </a:p>
          <a:p>
            <a:pPr marL="800100" lvl="1" indent="-285750" defTabSz="457154" eaLnBrk="0" fontAlgn="base" hangingPunct="0">
              <a:lnSpc>
                <a:spcPct val="150000"/>
              </a:lnSpc>
              <a:spcBef>
                <a:spcPct val="0"/>
              </a:spcBef>
              <a:spcAft>
                <a:spcPct val="0"/>
              </a:spcAft>
              <a:defRPr/>
            </a:pPr>
            <a:r>
              <a:rPr lang="en-US" sz="1400" dirty="0">
                <a:latin typeface="Lexend"/>
                <a:ea typeface="Roboto" panose="02000000000000000000" pitchFamily="2" charset="0"/>
                <a:cs typeface="Arial"/>
              </a:rPr>
              <a:t>Property Values Reports</a:t>
            </a:r>
          </a:p>
          <a:p>
            <a:pPr marL="1143000" lvl="2" indent="-285750" defTabSz="457154" eaLnBrk="0" fontAlgn="base" hangingPunct="0">
              <a:lnSpc>
                <a:spcPct val="150000"/>
              </a:lnSpc>
              <a:spcBef>
                <a:spcPct val="0"/>
              </a:spcBef>
              <a:spcAft>
                <a:spcPct val="0"/>
              </a:spcAft>
              <a:defRPr/>
            </a:pPr>
            <a:r>
              <a:rPr lang="en-US" sz="1100" dirty="0">
                <a:latin typeface="Lexend"/>
                <a:ea typeface="Roboto" panose="02000000000000000000" pitchFamily="2" charset="0"/>
                <a:cs typeface="Arial"/>
              </a:rPr>
              <a:t>Choice Properties: breakdown of selected answers (</a:t>
            </a:r>
            <a:r>
              <a:rPr lang="en-US" sz="1100" dirty="0" err="1">
                <a:latin typeface="Lexend"/>
                <a:ea typeface="Roboto" panose="02000000000000000000" pitchFamily="2" charset="0"/>
                <a:cs typeface="Arial"/>
              </a:rPr>
              <a:t>piechart</a:t>
            </a:r>
            <a:r>
              <a:rPr lang="en-US" sz="1100" dirty="0">
                <a:latin typeface="Lexend"/>
                <a:ea typeface="Roboto" panose="02000000000000000000" pitchFamily="2" charset="0"/>
                <a:cs typeface="Arial"/>
              </a:rPr>
              <a:t> or tabular display)</a:t>
            </a:r>
          </a:p>
          <a:p>
            <a:pPr marL="1143000" lvl="2" indent="-285750" defTabSz="457154" eaLnBrk="0" fontAlgn="base" hangingPunct="0">
              <a:lnSpc>
                <a:spcPct val="150000"/>
              </a:lnSpc>
              <a:spcBef>
                <a:spcPct val="0"/>
              </a:spcBef>
              <a:spcAft>
                <a:spcPct val="0"/>
              </a:spcAft>
              <a:defRPr/>
            </a:pPr>
            <a:r>
              <a:rPr lang="en-US" sz="1100" dirty="0">
                <a:latin typeface="Lexend"/>
                <a:ea typeface="Roboto" panose="02000000000000000000" pitchFamily="2" charset="0"/>
                <a:cs typeface="Arial"/>
              </a:rPr>
              <a:t>Other Properties: view non-null values</a:t>
            </a:r>
          </a:p>
          <a:p>
            <a:pPr marL="800100" lvl="1" indent="-285750" defTabSz="457154" eaLnBrk="0" fontAlgn="base" hangingPunct="0">
              <a:lnSpc>
                <a:spcPct val="150000"/>
              </a:lnSpc>
              <a:spcBef>
                <a:spcPct val="0"/>
              </a:spcBef>
              <a:spcAft>
                <a:spcPct val="0"/>
              </a:spcAft>
              <a:defRPr/>
            </a:pPr>
            <a:r>
              <a:rPr lang="en-US" sz="1400" dirty="0">
                <a:latin typeface="Lexend"/>
                <a:ea typeface="Roboto" panose="02000000000000000000" pitchFamily="2" charset="0"/>
                <a:cs typeface="Arial"/>
              </a:rPr>
              <a:t>Counts Report: show total canceled, open and completed instances</a:t>
            </a:r>
          </a:p>
          <a:p>
            <a:pPr marL="800100" lvl="1" indent="-285750" defTabSz="457154" eaLnBrk="0" fontAlgn="base" hangingPunct="0">
              <a:lnSpc>
                <a:spcPct val="150000"/>
              </a:lnSpc>
              <a:spcBef>
                <a:spcPct val="0"/>
              </a:spcBef>
              <a:spcAft>
                <a:spcPct val="0"/>
              </a:spcAft>
              <a:defRPr/>
            </a:pPr>
            <a:r>
              <a:rPr lang="en-US" sz="1400" dirty="0">
                <a:latin typeface="Lexend"/>
                <a:ea typeface="Roboto" panose="02000000000000000000" pitchFamily="2" charset="0"/>
                <a:cs typeface="Arial"/>
              </a:rPr>
              <a:t>Workflow Reports</a:t>
            </a:r>
          </a:p>
          <a:p>
            <a:pPr marL="1143000" lvl="2" indent="-285750" defTabSz="457154" eaLnBrk="0" fontAlgn="base" hangingPunct="0">
              <a:lnSpc>
                <a:spcPct val="150000"/>
              </a:lnSpc>
              <a:spcBef>
                <a:spcPct val="0"/>
              </a:spcBef>
              <a:spcAft>
                <a:spcPct val="0"/>
              </a:spcAft>
              <a:defRPr/>
            </a:pPr>
            <a:r>
              <a:rPr lang="en-US" sz="1100" dirty="0">
                <a:latin typeface="Lexend"/>
                <a:ea typeface="Roboto" panose="02000000000000000000" pitchFamily="2" charset="0"/>
                <a:cs typeface="Arial"/>
              </a:rPr>
              <a:t>Avg Time to Assign, Avg Time to Complete, Total Overdue</a:t>
            </a:r>
          </a:p>
          <a:p>
            <a:pPr marL="1143000" lvl="2" indent="-285750" defTabSz="457154" eaLnBrk="0" fontAlgn="base" hangingPunct="0">
              <a:lnSpc>
                <a:spcPct val="150000"/>
              </a:lnSpc>
              <a:spcBef>
                <a:spcPct val="0"/>
              </a:spcBef>
              <a:spcAft>
                <a:spcPct val="0"/>
              </a:spcAft>
              <a:defRPr/>
            </a:pPr>
            <a:r>
              <a:rPr lang="en-US" sz="1100" dirty="0">
                <a:latin typeface="Lexend"/>
                <a:ea typeface="Roboto" panose="02000000000000000000" pitchFamily="2" charset="0"/>
                <a:cs typeface="Arial"/>
              </a:rPr>
              <a:t>By Role or Assignee</a:t>
            </a:r>
          </a:p>
          <a:p>
            <a:pPr marL="285750" indent="-285750" defTabSz="457154" eaLnBrk="0" fontAlgn="base" hangingPunct="0">
              <a:lnSpc>
                <a:spcPct val="150000"/>
              </a:lnSpc>
              <a:spcBef>
                <a:spcPct val="0"/>
              </a:spcBef>
              <a:spcAft>
                <a:spcPct val="0"/>
              </a:spcAft>
              <a:defRPr/>
            </a:pPr>
            <a:endParaRPr lang="en-US" sz="1600" dirty="0">
              <a:latin typeface="Lexend"/>
              <a:ea typeface="Roboto" panose="02000000000000000000" pitchFamily="2" charset="0"/>
              <a:cs typeface="Arial"/>
            </a:endParaRPr>
          </a:p>
        </p:txBody>
      </p:sp>
      <p:sp>
        <p:nvSpPr>
          <p:cNvPr id="2" name="Slide Number Placeholder 1">
            <a:extLst>
              <a:ext uri="{FF2B5EF4-FFF2-40B4-BE49-F238E27FC236}">
                <a16:creationId xmlns:a16="http://schemas.microsoft.com/office/drawing/2014/main" id="{C62264CA-A715-274C-9412-65B11B57BF75}"/>
              </a:ext>
            </a:extLst>
          </p:cNvPr>
          <p:cNvSpPr>
            <a:spLocks noGrp="1"/>
          </p:cNvSpPr>
          <p:nvPr>
            <p:ph type="sldNum" sz="quarter" idx="12"/>
          </p:nvPr>
        </p:nvSpPr>
        <p:spPr/>
        <p:txBody>
          <a:bodyPr/>
          <a:lstStyle/>
          <a:p>
            <a:fld id="{3D6A0DFF-F2FC-6A4C-B5D0-6C632A31E59D}" type="slidenum">
              <a:rPr lang="en-US" smtClean="0"/>
              <a:pPr/>
              <a:t>10</a:t>
            </a:fld>
            <a:endParaRPr lang="en-US"/>
          </a:p>
        </p:txBody>
      </p:sp>
    </p:spTree>
    <p:extLst>
      <p:ext uri="{BB962C8B-B14F-4D97-AF65-F5344CB8AC3E}">
        <p14:creationId xmlns:p14="http://schemas.microsoft.com/office/powerpoint/2010/main" val="1594546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5D7A864-4768-3F4C-B2CA-FB5D9907FDF0}"/>
              </a:ext>
            </a:extLst>
          </p:cNvPr>
          <p:cNvSpPr>
            <a:spLocks noGrp="1"/>
          </p:cNvSpPr>
          <p:nvPr>
            <p:ph type="title"/>
          </p:nvPr>
        </p:nvSpPr>
        <p:spPr>
          <a:xfrm>
            <a:off x="633412" y="2006931"/>
            <a:ext cx="7877176" cy="952025"/>
          </a:xfrm>
        </p:spPr>
        <p:txBody>
          <a:bodyPr/>
          <a:lstStyle/>
          <a:p>
            <a:pPr defTabSz="457154" eaLnBrk="0" fontAlgn="base" hangingPunct="0">
              <a:lnSpc>
                <a:spcPct val="200000"/>
              </a:lnSpc>
              <a:spcBef>
                <a:spcPct val="0"/>
              </a:spcBef>
              <a:spcAft>
                <a:spcPct val="0"/>
              </a:spcAft>
              <a:defRPr/>
            </a:pPr>
            <a:r>
              <a:rPr lang="en-US" dirty="0">
                <a:ea typeface="Roboto" panose="02000000000000000000" pitchFamily="2" charset="0"/>
                <a:cs typeface="Arial"/>
              </a:rPr>
              <a:t>What are the technical pieces?</a:t>
            </a:r>
          </a:p>
        </p:txBody>
      </p:sp>
    </p:spTree>
    <p:extLst>
      <p:ext uri="{BB962C8B-B14F-4D97-AF65-F5344CB8AC3E}">
        <p14:creationId xmlns:p14="http://schemas.microsoft.com/office/powerpoint/2010/main" val="2906669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B2EB9-D4DC-9E46-8D6E-55EA07520C1A}"/>
              </a:ext>
            </a:extLst>
          </p:cNvPr>
          <p:cNvSpPr>
            <a:spLocks noGrp="1"/>
          </p:cNvSpPr>
          <p:nvPr>
            <p:ph type="title"/>
          </p:nvPr>
        </p:nvSpPr>
        <p:spPr/>
        <p:txBody>
          <a:bodyPr/>
          <a:lstStyle/>
          <a:p>
            <a:r>
              <a:rPr lang="en-US" dirty="0"/>
              <a:t>Components</a:t>
            </a:r>
          </a:p>
        </p:txBody>
      </p:sp>
      <p:sp>
        <p:nvSpPr>
          <p:cNvPr id="3" name="Slide Number Placeholder 2">
            <a:extLst>
              <a:ext uri="{FF2B5EF4-FFF2-40B4-BE49-F238E27FC236}">
                <a16:creationId xmlns:a16="http://schemas.microsoft.com/office/drawing/2014/main" id="{8860B40F-A461-CF4D-BBDB-22871EA04BA9}"/>
              </a:ext>
            </a:extLst>
          </p:cNvPr>
          <p:cNvSpPr>
            <a:spLocks noGrp="1"/>
          </p:cNvSpPr>
          <p:nvPr>
            <p:ph type="sldNum" sz="quarter" idx="12"/>
          </p:nvPr>
        </p:nvSpPr>
        <p:spPr/>
        <p:txBody>
          <a:bodyPr/>
          <a:lstStyle/>
          <a:p>
            <a:fld id="{3D6A0DFF-F2FC-6A4C-B5D0-6C632A31E59D}" type="slidenum">
              <a:rPr lang="en-US" smtClean="0"/>
              <a:t>12</a:t>
            </a:fld>
            <a:endParaRPr lang="en-US"/>
          </a:p>
        </p:txBody>
      </p:sp>
      <p:sp>
        <p:nvSpPr>
          <p:cNvPr id="34" name="Rectangle 33">
            <a:extLst>
              <a:ext uri="{FF2B5EF4-FFF2-40B4-BE49-F238E27FC236}">
                <a16:creationId xmlns:a16="http://schemas.microsoft.com/office/drawing/2014/main" id="{155FA42B-9609-4526-B2F1-B6E240B6E118}"/>
              </a:ext>
            </a:extLst>
          </p:cNvPr>
          <p:cNvSpPr/>
          <p:nvPr/>
        </p:nvSpPr>
        <p:spPr>
          <a:xfrm>
            <a:off x="181691" y="2931052"/>
            <a:ext cx="978089" cy="4458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Browser</a:t>
            </a:r>
          </a:p>
        </p:txBody>
      </p:sp>
      <p:sp>
        <p:nvSpPr>
          <p:cNvPr id="35" name="Rectangle 34">
            <a:extLst>
              <a:ext uri="{FF2B5EF4-FFF2-40B4-BE49-F238E27FC236}">
                <a16:creationId xmlns:a16="http://schemas.microsoft.com/office/drawing/2014/main" id="{B7DB88A0-3AA5-44FC-B156-FA25FB10C22F}"/>
              </a:ext>
            </a:extLst>
          </p:cNvPr>
          <p:cNvSpPr/>
          <p:nvPr/>
        </p:nvSpPr>
        <p:spPr>
          <a:xfrm>
            <a:off x="3214998" y="2790416"/>
            <a:ext cx="1260142" cy="72447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err="1"/>
              <a:t>AppMgr</a:t>
            </a:r>
            <a:endParaRPr lang="en-US" sz="1600" dirty="0"/>
          </a:p>
          <a:p>
            <a:pPr algn="ctr"/>
            <a:r>
              <a:rPr lang="en-US" sz="1600" dirty="0" err="1"/>
              <a:t>Mgmt</a:t>
            </a:r>
            <a:r>
              <a:rPr lang="en-US" sz="1600" dirty="0"/>
              <a:t> Apps</a:t>
            </a:r>
          </a:p>
        </p:txBody>
      </p:sp>
      <p:sp>
        <p:nvSpPr>
          <p:cNvPr id="36" name="Rectangle 35">
            <a:extLst>
              <a:ext uri="{FF2B5EF4-FFF2-40B4-BE49-F238E27FC236}">
                <a16:creationId xmlns:a16="http://schemas.microsoft.com/office/drawing/2014/main" id="{B461AD5D-205A-4CA9-A717-A5067A6327ED}"/>
              </a:ext>
            </a:extLst>
          </p:cNvPr>
          <p:cNvSpPr/>
          <p:nvPr/>
        </p:nvSpPr>
        <p:spPr>
          <a:xfrm>
            <a:off x="3214998" y="3967316"/>
            <a:ext cx="1260143" cy="85838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a:t>Digital Experience</a:t>
            </a:r>
          </a:p>
          <a:p>
            <a:pPr algn="ctr"/>
            <a:r>
              <a:rPr lang="en-US" sz="1600" dirty="0"/>
              <a:t>Widgets</a:t>
            </a:r>
          </a:p>
        </p:txBody>
      </p:sp>
      <p:sp>
        <p:nvSpPr>
          <p:cNvPr id="37" name="Rectangle 36">
            <a:extLst>
              <a:ext uri="{FF2B5EF4-FFF2-40B4-BE49-F238E27FC236}">
                <a16:creationId xmlns:a16="http://schemas.microsoft.com/office/drawing/2014/main" id="{9DAE7FE3-277C-4BE7-B860-15153655B4BD}"/>
              </a:ext>
            </a:extLst>
          </p:cNvPr>
          <p:cNvSpPr/>
          <p:nvPr/>
        </p:nvSpPr>
        <p:spPr>
          <a:xfrm>
            <a:off x="5029468" y="1658671"/>
            <a:ext cx="978092" cy="316702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a:t>Flow</a:t>
            </a:r>
          </a:p>
          <a:p>
            <a:pPr algn="ctr"/>
            <a:r>
              <a:rPr lang="en-US" sz="1600" dirty="0"/>
              <a:t>REST</a:t>
            </a:r>
          </a:p>
          <a:p>
            <a:pPr algn="ctr"/>
            <a:r>
              <a:rPr lang="en-US" sz="1600" dirty="0"/>
              <a:t>API</a:t>
            </a:r>
          </a:p>
        </p:txBody>
      </p:sp>
      <p:cxnSp>
        <p:nvCxnSpPr>
          <p:cNvPr id="40" name="Connector: Elbow 39">
            <a:extLst>
              <a:ext uri="{FF2B5EF4-FFF2-40B4-BE49-F238E27FC236}">
                <a16:creationId xmlns:a16="http://schemas.microsoft.com/office/drawing/2014/main" id="{AF636541-9FC1-4DAF-B821-997D509C6782}"/>
              </a:ext>
            </a:extLst>
          </p:cNvPr>
          <p:cNvCxnSpPr>
            <a:cxnSpLocks/>
            <a:stCxn id="34" idx="3"/>
            <a:endCxn id="35" idx="1"/>
          </p:cNvCxnSpPr>
          <p:nvPr/>
        </p:nvCxnSpPr>
        <p:spPr>
          <a:xfrm flipV="1">
            <a:off x="1159780" y="3152652"/>
            <a:ext cx="2055218" cy="1314"/>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Connector: Elbow 40">
            <a:extLst>
              <a:ext uri="{FF2B5EF4-FFF2-40B4-BE49-F238E27FC236}">
                <a16:creationId xmlns:a16="http://schemas.microsoft.com/office/drawing/2014/main" id="{746DDFDC-E027-480C-A82A-2B94A53F6FD6}"/>
              </a:ext>
            </a:extLst>
          </p:cNvPr>
          <p:cNvCxnSpPr>
            <a:cxnSpLocks/>
            <a:stCxn id="34" idx="2"/>
            <a:endCxn id="36" idx="1"/>
          </p:cNvCxnSpPr>
          <p:nvPr/>
        </p:nvCxnSpPr>
        <p:spPr>
          <a:xfrm rot="16200000" flipH="1">
            <a:off x="1433054" y="2614561"/>
            <a:ext cx="1019627" cy="254426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7DAB89DB-82DD-4A73-8F48-13A1B11ECC63}"/>
              </a:ext>
            </a:extLst>
          </p:cNvPr>
          <p:cNvCxnSpPr>
            <a:cxnSpLocks/>
            <a:stCxn id="35" idx="3"/>
          </p:cNvCxnSpPr>
          <p:nvPr/>
        </p:nvCxnSpPr>
        <p:spPr>
          <a:xfrm>
            <a:off x="4475140" y="3152652"/>
            <a:ext cx="5390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D88A33FE-59E9-4AE5-8815-8CEC503DED9B}"/>
              </a:ext>
            </a:extLst>
          </p:cNvPr>
          <p:cNvCxnSpPr>
            <a:cxnSpLocks/>
            <a:stCxn id="36" idx="3"/>
          </p:cNvCxnSpPr>
          <p:nvPr/>
        </p:nvCxnSpPr>
        <p:spPr>
          <a:xfrm>
            <a:off x="4475141" y="4396506"/>
            <a:ext cx="5390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926A340F-4632-4CB5-8359-16FEC888BDDF}"/>
              </a:ext>
            </a:extLst>
          </p:cNvPr>
          <p:cNvCxnSpPr>
            <a:cxnSpLocks/>
          </p:cNvCxnSpPr>
          <p:nvPr/>
        </p:nvCxnSpPr>
        <p:spPr>
          <a:xfrm flipV="1">
            <a:off x="6020369" y="2689921"/>
            <a:ext cx="72106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Connector: Elbow 44">
            <a:extLst>
              <a:ext uri="{FF2B5EF4-FFF2-40B4-BE49-F238E27FC236}">
                <a16:creationId xmlns:a16="http://schemas.microsoft.com/office/drawing/2014/main" id="{499E2E64-588E-4C92-8B33-C5A9CA85DB10}"/>
              </a:ext>
            </a:extLst>
          </p:cNvPr>
          <p:cNvCxnSpPr>
            <a:cxnSpLocks/>
            <a:stCxn id="34" idx="0"/>
          </p:cNvCxnSpPr>
          <p:nvPr/>
        </p:nvCxnSpPr>
        <p:spPr>
          <a:xfrm rot="5400000" flipH="1" flipV="1">
            <a:off x="2335247" y="252069"/>
            <a:ext cx="1014473" cy="434349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D2F83314-A9C6-4898-AD11-067DE67F7D0C}"/>
              </a:ext>
            </a:extLst>
          </p:cNvPr>
          <p:cNvSpPr txBox="1"/>
          <p:nvPr/>
        </p:nvSpPr>
        <p:spPr>
          <a:xfrm>
            <a:off x="658139" y="1615464"/>
            <a:ext cx="4950145" cy="276999"/>
          </a:xfrm>
          <a:prstGeom prst="rect">
            <a:avLst/>
          </a:prstGeom>
          <a:noFill/>
        </p:spPr>
        <p:txBody>
          <a:bodyPr wrap="square" rtlCol="0">
            <a:spAutoFit/>
          </a:bodyPr>
          <a:lstStyle/>
          <a:p>
            <a:r>
              <a:rPr lang="en-US" sz="1200" dirty="0"/>
              <a:t>Task Assignees: upload/download file attachments</a:t>
            </a:r>
          </a:p>
        </p:txBody>
      </p:sp>
      <p:sp>
        <p:nvSpPr>
          <p:cNvPr id="47" name="TextBox 46">
            <a:extLst>
              <a:ext uri="{FF2B5EF4-FFF2-40B4-BE49-F238E27FC236}">
                <a16:creationId xmlns:a16="http://schemas.microsoft.com/office/drawing/2014/main" id="{B1367EBA-9E34-4A70-A12A-F0A264157D36}"/>
              </a:ext>
            </a:extLst>
          </p:cNvPr>
          <p:cNvSpPr txBox="1"/>
          <p:nvPr/>
        </p:nvSpPr>
        <p:spPr>
          <a:xfrm>
            <a:off x="1189671" y="2698907"/>
            <a:ext cx="1464440" cy="461665"/>
          </a:xfrm>
          <a:prstGeom prst="rect">
            <a:avLst/>
          </a:prstGeom>
          <a:noFill/>
        </p:spPr>
        <p:txBody>
          <a:bodyPr wrap="square" rtlCol="0">
            <a:spAutoFit/>
          </a:bodyPr>
          <a:lstStyle/>
          <a:p>
            <a:r>
              <a:rPr lang="en-US" sz="1200" dirty="0"/>
              <a:t>Process Owners, </a:t>
            </a:r>
          </a:p>
          <a:p>
            <a:r>
              <a:rPr lang="en-US" sz="1200" dirty="0"/>
              <a:t>Flow Designers</a:t>
            </a:r>
          </a:p>
        </p:txBody>
      </p:sp>
      <p:sp>
        <p:nvSpPr>
          <p:cNvPr id="48" name="TextBox 47">
            <a:extLst>
              <a:ext uri="{FF2B5EF4-FFF2-40B4-BE49-F238E27FC236}">
                <a16:creationId xmlns:a16="http://schemas.microsoft.com/office/drawing/2014/main" id="{98598F4E-86C6-4766-A15F-AF075BC7B244}"/>
              </a:ext>
            </a:extLst>
          </p:cNvPr>
          <p:cNvSpPr txBox="1"/>
          <p:nvPr/>
        </p:nvSpPr>
        <p:spPr>
          <a:xfrm>
            <a:off x="677759" y="3948414"/>
            <a:ext cx="2278801" cy="461665"/>
          </a:xfrm>
          <a:prstGeom prst="rect">
            <a:avLst/>
          </a:prstGeom>
          <a:noFill/>
        </p:spPr>
        <p:txBody>
          <a:bodyPr wrap="square" rtlCol="0">
            <a:spAutoFit/>
          </a:bodyPr>
          <a:lstStyle/>
          <a:p>
            <a:r>
              <a:rPr lang="en-US" sz="1200" dirty="0"/>
              <a:t>Process Instance Creators and </a:t>
            </a:r>
          </a:p>
          <a:p>
            <a:r>
              <a:rPr lang="en-US" sz="1200" dirty="0"/>
              <a:t>Task Assignees</a:t>
            </a:r>
          </a:p>
        </p:txBody>
      </p:sp>
      <p:cxnSp>
        <p:nvCxnSpPr>
          <p:cNvPr id="54" name="Straight Arrow Connector 53">
            <a:extLst>
              <a:ext uri="{FF2B5EF4-FFF2-40B4-BE49-F238E27FC236}">
                <a16:creationId xmlns:a16="http://schemas.microsoft.com/office/drawing/2014/main" id="{C65CB76B-9B28-4042-8606-B40C4122B6FF}"/>
              </a:ext>
            </a:extLst>
          </p:cNvPr>
          <p:cNvCxnSpPr>
            <a:cxnSpLocks/>
          </p:cNvCxnSpPr>
          <p:nvPr/>
        </p:nvCxnSpPr>
        <p:spPr>
          <a:xfrm>
            <a:off x="6026687" y="1864302"/>
            <a:ext cx="7210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58" name="Graphic 57">
            <a:extLst>
              <a:ext uri="{FF2B5EF4-FFF2-40B4-BE49-F238E27FC236}">
                <a16:creationId xmlns:a16="http://schemas.microsoft.com/office/drawing/2014/main" id="{A99A15B3-A176-407F-8DF5-9458B6BA852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780657" y="2407337"/>
            <a:ext cx="471805" cy="471805"/>
          </a:xfrm>
          <a:prstGeom prst="rect">
            <a:avLst/>
          </a:prstGeom>
        </p:spPr>
      </p:pic>
      <p:pic>
        <p:nvPicPr>
          <p:cNvPr id="59" name="Graphic 58">
            <a:extLst>
              <a:ext uri="{FF2B5EF4-FFF2-40B4-BE49-F238E27FC236}">
                <a16:creationId xmlns:a16="http://schemas.microsoft.com/office/drawing/2014/main" id="{A2811877-8CCE-4DDF-B570-4ADFF9D36FA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740357" y="3242183"/>
            <a:ext cx="390525" cy="390525"/>
          </a:xfrm>
          <a:prstGeom prst="rect">
            <a:avLst/>
          </a:prstGeom>
        </p:spPr>
      </p:pic>
      <p:pic>
        <p:nvPicPr>
          <p:cNvPr id="60" name="Graphic 59">
            <a:extLst>
              <a:ext uri="{FF2B5EF4-FFF2-40B4-BE49-F238E27FC236}">
                <a16:creationId xmlns:a16="http://schemas.microsoft.com/office/drawing/2014/main" id="{A0B1198E-38B4-4145-8E21-2CCE0DAFA53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620724" y="4021615"/>
            <a:ext cx="471804" cy="471804"/>
          </a:xfrm>
          <a:prstGeom prst="rect">
            <a:avLst/>
          </a:prstGeom>
        </p:spPr>
      </p:pic>
      <p:pic>
        <p:nvPicPr>
          <p:cNvPr id="61" name="Picture 60">
            <a:extLst>
              <a:ext uri="{FF2B5EF4-FFF2-40B4-BE49-F238E27FC236}">
                <a16:creationId xmlns:a16="http://schemas.microsoft.com/office/drawing/2014/main" id="{57045C55-318E-4F96-BCB3-73B55B0B269C}"/>
              </a:ext>
            </a:extLst>
          </p:cNvPr>
          <p:cNvPicPr>
            <a:picLocks noChangeAspect="1"/>
          </p:cNvPicPr>
          <p:nvPr/>
        </p:nvPicPr>
        <p:blipFill>
          <a:blip r:embed="rId9"/>
          <a:stretch>
            <a:fillRect/>
          </a:stretch>
        </p:blipFill>
        <p:spPr>
          <a:xfrm>
            <a:off x="5231729" y="1753963"/>
            <a:ext cx="518160" cy="518160"/>
          </a:xfrm>
          <a:prstGeom prst="rect">
            <a:avLst/>
          </a:prstGeom>
        </p:spPr>
      </p:pic>
      <p:sp>
        <p:nvSpPr>
          <p:cNvPr id="64" name="TextBox 63">
            <a:extLst>
              <a:ext uri="{FF2B5EF4-FFF2-40B4-BE49-F238E27FC236}">
                <a16:creationId xmlns:a16="http://schemas.microsoft.com/office/drawing/2014/main" id="{3E68A761-C155-4387-B4C2-FFD066C0AE77}"/>
              </a:ext>
            </a:extLst>
          </p:cNvPr>
          <p:cNvSpPr txBox="1"/>
          <p:nvPr/>
        </p:nvSpPr>
        <p:spPr>
          <a:xfrm>
            <a:off x="6216447" y="3628142"/>
            <a:ext cx="1576072" cy="338554"/>
          </a:xfrm>
          <a:prstGeom prst="rect">
            <a:avLst/>
          </a:prstGeom>
          <a:noFill/>
        </p:spPr>
        <p:txBody>
          <a:bodyPr wrap="none" rtlCol="0">
            <a:spAutoFit/>
          </a:bodyPr>
          <a:lstStyle/>
          <a:p>
            <a:r>
              <a:rPr lang="en-US" sz="1600" dirty="0"/>
              <a:t>Storage Queue</a:t>
            </a:r>
          </a:p>
        </p:txBody>
      </p:sp>
      <p:sp>
        <p:nvSpPr>
          <p:cNvPr id="65" name="TextBox 64">
            <a:extLst>
              <a:ext uri="{FF2B5EF4-FFF2-40B4-BE49-F238E27FC236}">
                <a16:creationId xmlns:a16="http://schemas.microsoft.com/office/drawing/2014/main" id="{503D9E61-DD20-46AE-8A11-18F360C389EC}"/>
              </a:ext>
            </a:extLst>
          </p:cNvPr>
          <p:cNvSpPr txBox="1"/>
          <p:nvPr/>
        </p:nvSpPr>
        <p:spPr>
          <a:xfrm>
            <a:off x="6714322" y="4428709"/>
            <a:ext cx="1563248" cy="338554"/>
          </a:xfrm>
          <a:prstGeom prst="rect">
            <a:avLst/>
          </a:prstGeom>
          <a:noFill/>
        </p:spPr>
        <p:txBody>
          <a:bodyPr wrap="none" rtlCol="0">
            <a:spAutoFit/>
          </a:bodyPr>
          <a:lstStyle/>
          <a:p>
            <a:r>
              <a:rPr lang="en-US" sz="1600" dirty="0"/>
              <a:t>Azure Function</a:t>
            </a:r>
          </a:p>
        </p:txBody>
      </p:sp>
      <p:pic>
        <p:nvPicPr>
          <p:cNvPr id="68" name="Graphic 67">
            <a:extLst>
              <a:ext uri="{FF2B5EF4-FFF2-40B4-BE49-F238E27FC236}">
                <a16:creationId xmlns:a16="http://schemas.microsoft.com/office/drawing/2014/main" id="{00B39C3A-7E5A-4173-B82B-1BA926D40BD8}"/>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747747" y="1503704"/>
            <a:ext cx="548005" cy="548005"/>
          </a:xfrm>
          <a:prstGeom prst="rect">
            <a:avLst/>
          </a:prstGeom>
        </p:spPr>
      </p:pic>
      <p:cxnSp>
        <p:nvCxnSpPr>
          <p:cNvPr id="69" name="Straight Arrow Connector 68">
            <a:extLst>
              <a:ext uri="{FF2B5EF4-FFF2-40B4-BE49-F238E27FC236}">
                <a16:creationId xmlns:a16="http://schemas.microsoft.com/office/drawing/2014/main" id="{C705CEB5-7792-4F87-A7C5-FE1201C9CCA3}"/>
              </a:ext>
            </a:extLst>
          </p:cNvPr>
          <p:cNvCxnSpPr>
            <a:cxnSpLocks/>
          </p:cNvCxnSpPr>
          <p:nvPr/>
        </p:nvCxnSpPr>
        <p:spPr>
          <a:xfrm flipV="1">
            <a:off x="6020369" y="3446621"/>
            <a:ext cx="72106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B9E8A24A-28E3-4D0A-9353-CD675EBBBC30}"/>
              </a:ext>
            </a:extLst>
          </p:cNvPr>
          <p:cNvSpPr txBox="1"/>
          <p:nvPr/>
        </p:nvSpPr>
        <p:spPr>
          <a:xfrm>
            <a:off x="6331916" y="1933408"/>
            <a:ext cx="1369286" cy="338554"/>
          </a:xfrm>
          <a:prstGeom prst="rect">
            <a:avLst/>
          </a:prstGeom>
          <a:noFill/>
        </p:spPr>
        <p:txBody>
          <a:bodyPr wrap="none" rtlCol="0">
            <a:spAutoFit/>
          </a:bodyPr>
          <a:lstStyle/>
          <a:p>
            <a:r>
              <a:rPr lang="en-US" sz="1600" dirty="0"/>
              <a:t>Storage Blob</a:t>
            </a:r>
          </a:p>
        </p:txBody>
      </p:sp>
      <p:sp>
        <p:nvSpPr>
          <p:cNvPr id="71" name="TextBox 70">
            <a:extLst>
              <a:ext uri="{FF2B5EF4-FFF2-40B4-BE49-F238E27FC236}">
                <a16:creationId xmlns:a16="http://schemas.microsoft.com/office/drawing/2014/main" id="{4474D7F9-2396-4F88-91DF-AD4AA8EE43DF}"/>
              </a:ext>
            </a:extLst>
          </p:cNvPr>
          <p:cNvSpPr txBox="1"/>
          <p:nvPr/>
        </p:nvSpPr>
        <p:spPr>
          <a:xfrm>
            <a:off x="6601211" y="2790416"/>
            <a:ext cx="936475" cy="338554"/>
          </a:xfrm>
          <a:prstGeom prst="rect">
            <a:avLst/>
          </a:prstGeom>
          <a:noFill/>
        </p:spPr>
        <p:txBody>
          <a:bodyPr wrap="none" rtlCol="0">
            <a:spAutoFit/>
          </a:bodyPr>
          <a:lstStyle/>
          <a:p>
            <a:r>
              <a:rPr lang="en-US" sz="1600" dirty="0"/>
              <a:t>Cosmos</a:t>
            </a:r>
          </a:p>
        </p:txBody>
      </p:sp>
      <p:cxnSp>
        <p:nvCxnSpPr>
          <p:cNvPr id="73" name="Connector: Elbow 72">
            <a:extLst>
              <a:ext uri="{FF2B5EF4-FFF2-40B4-BE49-F238E27FC236}">
                <a16:creationId xmlns:a16="http://schemas.microsoft.com/office/drawing/2014/main" id="{E289367B-68A8-402A-ACE9-C1BB4B9113FC}"/>
              </a:ext>
            </a:extLst>
          </p:cNvPr>
          <p:cNvCxnSpPr>
            <a:stCxn id="59" idx="3"/>
            <a:endCxn id="60" idx="0"/>
          </p:cNvCxnSpPr>
          <p:nvPr/>
        </p:nvCxnSpPr>
        <p:spPr>
          <a:xfrm>
            <a:off x="7130882" y="3437446"/>
            <a:ext cx="725744" cy="584169"/>
          </a:xfrm>
          <a:prstGeom prst="bentConnector2">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77" name="Straight Arrow Connector 76">
            <a:extLst>
              <a:ext uri="{FF2B5EF4-FFF2-40B4-BE49-F238E27FC236}">
                <a16:creationId xmlns:a16="http://schemas.microsoft.com/office/drawing/2014/main" id="{EA39210A-9DC2-44F8-92D9-033B4A0EA61D}"/>
              </a:ext>
            </a:extLst>
          </p:cNvPr>
          <p:cNvCxnSpPr>
            <a:cxnSpLocks/>
            <a:stCxn id="60" idx="1"/>
          </p:cNvCxnSpPr>
          <p:nvPr/>
        </p:nvCxnSpPr>
        <p:spPr>
          <a:xfrm flipH="1">
            <a:off x="6020369" y="4257517"/>
            <a:ext cx="160035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2" name="Rectangle 81">
            <a:extLst>
              <a:ext uri="{FF2B5EF4-FFF2-40B4-BE49-F238E27FC236}">
                <a16:creationId xmlns:a16="http://schemas.microsoft.com/office/drawing/2014/main" id="{5A57F07E-B4F6-4C78-8BB3-348EBAFB37AF}"/>
              </a:ext>
            </a:extLst>
          </p:cNvPr>
          <p:cNvSpPr/>
          <p:nvPr/>
        </p:nvSpPr>
        <p:spPr>
          <a:xfrm>
            <a:off x="7899401" y="2415576"/>
            <a:ext cx="868836" cy="45532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400" dirty="0"/>
              <a:t>External System</a:t>
            </a:r>
          </a:p>
        </p:txBody>
      </p:sp>
      <p:cxnSp>
        <p:nvCxnSpPr>
          <p:cNvPr id="84" name="Connector: Elbow 83">
            <a:extLst>
              <a:ext uri="{FF2B5EF4-FFF2-40B4-BE49-F238E27FC236}">
                <a16:creationId xmlns:a16="http://schemas.microsoft.com/office/drawing/2014/main" id="{398DD50D-A3F3-4BF2-8CCE-741981409666}"/>
              </a:ext>
            </a:extLst>
          </p:cNvPr>
          <p:cNvCxnSpPr>
            <a:stCxn id="60" idx="3"/>
            <a:endCxn id="82" idx="2"/>
          </p:cNvCxnSpPr>
          <p:nvPr/>
        </p:nvCxnSpPr>
        <p:spPr>
          <a:xfrm flipV="1">
            <a:off x="8092528" y="2870902"/>
            <a:ext cx="241291" cy="1386615"/>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4" name="Rectangle 3">
            <a:extLst>
              <a:ext uri="{FF2B5EF4-FFF2-40B4-BE49-F238E27FC236}">
                <a16:creationId xmlns:a16="http://schemas.microsoft.com/office/drawing/2014/main" id="{481BB3CB-41CD-9621-3646-EDDCDE3F76F8}"/>
              </a:ext>
            </a:extLst>
          </p:cNvPr>
          <p:cNvSpPr/>
          <p:nvPr/>
        </p:nvSpPr>
        <p:spPr>
          <a:xfrm>
            <a:off x="5014228" y="1011150"/>
            <a:ext cx="993332" cy="44928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100" dirty="0"/>
              <a:t>Notifications</a:t>
            </a:r>
          </a:p>
        </p:txBody>
      </p:sp>
      <p:cxnSp>
        <p:nvCxnSpPr>
          <p:cNvPr id="5" name="Straight Arrow Connector 4">
            <a:extLst>
              <a:ext uri="{FF2B5EF4-FFF2-40B4-BE49-F238E27FC236}">
                <a16:creationId xmlns:a16="http://schemas.microsoft.com/office/drawing/2014/main" id="{51BBD40D-B499-4764-C2DE-9033C9BDA2E4}"/>
              </a:ext>
            </a:extLst>
          </p:cNvPr>
          <p:cNvCxnSpPr>
            <a:cxnSpLocks/>
            <a:endCxn id="4" idx="2"/>
          </p:cNvCxnSpPr>
          <p:nvPr/>
        </p:nvCxnSpPr>
        <p:spPr>
          <a:xfrm flipV="1">
            <a:off x="5510894" y="1460439"/>
            <a:ext cx="0" cy="1982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6678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5D7A864-4768-3F4C-B2CA-FB5D9907FDF0}"/>
              </a:ext>
            </a:extLst>
          </p:cNvPr>
          <p:cNvSpPr>
            <a:spLocks noGrp="1"/>
          </p:cNvSpPr>
          <p:nvPr>
            <p:ph type="title"/>
          </p:nvPr>
        </p:nvSpPr>
        <p:spPr>
          <a:xfrm>
            <a:off x="633412" y="2006931"/>
            <a:ext cx="7877176" cy="952025"/>
          </a:xfrm>
        </p:spPr>
        <p:txBody>
          <a:bodyPr/>
          <a:lstStyle/>
          <a:p>
            <a:pPr defTabSz="457154" eaLnBrk="0" fontAlgn="base" hangingPunct="0">
              <a:lnSpc>
                <a:spcPct val="200000"/>
              </a:lnSpc>
              <a:spcBef>
                <a:spcPct val="0"/>
              </a:spcBef>
              <a:spcAft>
                <a:spcPct val="0"/>
              </a:spcAft>
              <a:defRPr/>
            </a:pPr>
            <a:r>
              <a:rPr lang="en-US" dirty="0">
                <a:ea typeface="Roboto" panose="02000000000000000000" pitchFamily="2" charset="0"/>
                <a:cs typeface="Arial"/>
              </a:rPr>
              <a:t>How do I deploy an </a:t>
            </a:r>
            <a:r>
              <a:rPr lang="en-US" dirty="0" err="1">
                <a:ea typeface="Roboto" panose="02000000000000000000" pitchFamily="2" charset="0"/>
                <a:cs typeface="Arial"/>
              </a:rPr>
              <a:t>Akumina</a:t>
            </a:r>
            <a:r>
              <a:rPr lang="en-US" dirty="0">
                <a:ea typeface="Roboto" panose="02000000000000000000" pitchFamily="2" charset="0"/>
                <a:cs typeface="Arial"/>
              </a:rPr>
              <a:t> Flow?</a:t>
            </a:r>
          </a:p>
        </p:txBody>
      </p:sp>
    </p:spTree>
    <p:extLst>
      <p:ext uri="{BB962C8B-B14F-4D97-AF65-F5344CB8AC3E}">
        <p14:creationId xmlns:p14="http://schemas.microsoft.com/office/powerpoint/2010/main" val="232492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A8F71972-F8ED-0F49-92DF-9B0BFC3DABA0}"/>
              </a:ext>
            </a:extLst>
          </p:cNvPr>
          <p:cNvSpPr>
            <a:spLocks noGrp="1"/>
          </p:cNvSpPr>
          <p:nvPr>
            <p:ph type="title"/>
          </p:nvPr>
        </p:nvSpPr>
        <p:spPr>
          <a:xfrm>
            <a:off x="835569" y="331274"/>
            <a:ext cx="7291441" cy="728481"/>
          </a:xfrm>
        </p:spPr>
        <p:txBody>
          <a:bodyPr>
            <a:normAutofit/>
          </a:bodyPr>
          <a:lstStyle/>
          <a:p>
            <a:r>
              <a:rPr lang="en-US" b="0" dirty="0"/>
              <a:t>How to deploy an </a:t>
            </a:r>
            <a:r>
              <a:rPr lang="en-US" b="0" dirty="0" err="1"/>
              <a:t>Akumina</a:t>
            </a:r>
            <a:r>
              <a:rPr lang="en-US" b="0" dirty="0"/>
              <a:t> Flow</a:t>
            </a:r>
          </a:p>
        </p:txBody>
      </p:sp>
      <p:sp>
        <p:nvSpPr>
          <p:cNvPr id="9" name="Content Placeholder 8">
            <a:extLst>
              <a:ext uri="{FF2B5EF4-FFF2-40B4-BE49-F238E27FC236}">
                <a16:creationId xmlns:a16="http://schemas.microsoft.com/office/drawing/2014/main" id="{7852FA6C-7B63-2B4C-A676-DC2B66ED4B1D}"/>
              </a:ext>
            </a:extLst>
          </p:cNvPr>
          <p:cNvSpPr>
            <a:spLocks noGrp="1"/>
          </p:cNvSpPr>
          <p:nvPr>
            <p:ph idx="1"/>
          </p:nvPr>
        </p:nvSpPr>
        <p:spPr>
          <a:xfrm>
            <a:off x="914400" y="985520"/>
            <a:ext cx="7792720" cy="3647203"/>
          </a:xfrm>
        </p:spPr>
        <p:txBody>
          <a:bodyPr/>
          <a:lstStyle/>
          <a:p>
            <a:pPr marL="342900" indent="-342900" defTabSz="457154" eaLnBrk="0" fontAlgn="base" hangingPunct="0">
              <a:lnSpc>
                <a:spcPct val="150000"/>
              </a:lnSpc>
              <a:spcBef>
                <a:spcPct val="0"/>
              </a:spcBef>
              <a:spcAft>
                <a:spcPct val="0"/>
              </a:spcAft>
              <a:buFont typeface="+mj-lt"/>
              <a:buAutoNum type="arabicPeriod"/>
              <a:defRPr/>
            </a:pPr>
            <a:r>
              <a:rPr lang="en-US" sz="1600" dirty="0">
                <a:latin typeface="Lexend"/>
                <a:ea typeface="Roboto" panose="02000000000000000000" pitchFamily="2" charset="0"/>
                <a:cs typeface="Arial"/>
              </a:rPr>
              <a:t>Design and activate your Process in </a:t>
            </a:r>
            <a:r>
              <a:rPr lang="en-US" sz="1600" dirty="0" err="1">
                <a:latin typeface="Lexend"/>
                <a:ea typeface="Roboto" panose="02000000000000000000" pitchFamily="2" charset="0"/>
                <a:cs typeface="Arial"/>
              </a:rPr>
              <a:t>Akumina</a:t>
            </a:r>
            <a:r>
              <a:rPr lang="en-US" sz="1600" dirty="0">
                <a:latin typeface="Lexend"/>
                <a:ea typeface="Roboto" panose="02000000000000000000" pitchFamily="2" charset="0"/>
                <a:cs typeface="Arial"/>
              </a:rPr>
              <a:t> Flow Designer Manager App</a:t>
            </a:r>
          </a:p>
          <a:p>
            <a:pPr marL="342900" indent="-342900" defTabSz="457154" eaLnBrk="0" fontAlgn="base" hangingPunct="0">
              <a:lnSpc>
                <a:spcPct val="150000"/>
              </a:lnSpc>
              <a:spcBef>
                <a:spcPct val="0"/>
              </a:spcBef>
              <a:spcAft>
                <a:spcPct val="0"/>
              </a:spcAft>
              <a:buFont typeface="+mj-lt"/>
              <a:buAutoNum type="arabicPeriod"/>
              <a:defRPr/>
            </a:pPr>
            <a:r>
              <a:rPr lang="en-US" sz="1600" dirty="0">
                <a:latin typeface="Lexend"/>
                <a:ea typeface="Roboto" panose="02000000000000000000" pitchFamily="2" charset="0"/>
                <a:cs typeface="Arial"/>
              </a:rPr>
              <a:t>Provide access in the front-end</a:t>
            </a:r>
          </a:p>
          <a:p>
            <a:pPr marL="857250" lvl="1" indent="-342900" defTabSz="457154" eaLnBrk="0" fontAlgn="base" hangingPunct="0">
              <a:lnSpc>
                <a:spcPct val="150000"/>
              </a:lnSpc>
              <a:spcBef>
                <a:spcPct val="0"/>
              </a:spcBef>
              <a:spcAft>
                <a:spcPct val="0"/>
              </a:spcAft>
              <a:buFont typeface="+mj-lt"/>
              <a:buAutoNum type="arabicPeriod"/>
              <a:defRPr/>
            </a:pPr>
            <a:r>
              <a:rPr lang="en-US" sz="1400" dirty="0">
                <a:latin typeface="Lexend"/>
                <a:ea typeface="Roboto" panose="02000000000000000000" pitchFamily="2" charset="0"/>
                <a:cs typeface="Arial"/>
              </a:rPr>
              <a:t>For single-user processes (e.g., Survey), add a </a:t>
            </a:r>
            <a:r>
              <a:rPr lang="en-US" sz="1400" dirty="0" err="1">
                <a:latin typeface="Lexend"/>
                <a:ea typeface="Roboto" panose="02000000000000000000" pitchFamily="2" charset="0"/>
                <a:cs typeface="Arial"/>
              </a:rPr>
              <a:t>AkuminaFlowUserWidget</a:t>
            </a:r>
            <a:r>
              <a:rPr lang="en-US" sz="1400" dirty="0">
                <a:latin typeface="Lexend"/>
                <a:ea typeface="Roboto" panose="02000000000000000000" pitchFamily="2" charset="0"/>
                <a:cs typeface="Arial"/>
              </a:rPr>
              <a:t> to the desired page</a:t>
            </a:r>
          </a:p>
          <a:p>
            <a:pPr marL="1200150" lvl="2" indent="-342900" defTabSz="457154" eaLnBrk="0" fontAlgn="base" hangingPunct="0">
              <a:lnSpc>
                <a:spcPct val="150000"/>
              </a:lnSpc>
              <a:spcBef>
                <a:spcPct val="0"/>
              </a:spcBef>
              <a:spcAft>
                <a:spcPct val="0"/>
              </a:spcAft>
              <a:buFont typeface="+mj-lt"/>
              <a:buAutoNum type="arabicPeriod"/>
              <a:defRPr/>
            </a:pPr>
            <a:r>
              <a:rPr lang="en-US" sz="1100" dirty="0">
                <a:latin typeface="Lexend"/>
                <a:ea typeface="Roboto" panose="02000000000000000000" pitchFamily="2" charset="0"/>
                <a:cs typeface="Arial"/>
              </a:rPr>
              <a:t>Configure the widget to point to your process (</a:t>
            </a:r>
            <a:r>
              <a:rPr lang="en-US" sz="1100" dirty="0" err="1">
                <a:latin typeface="Lexend"/>
                <a:ea typeface="Roboto" panose="02000000000000000000" pitchFamily="2" charset="0"/>
                <a:cs typeface="Arial"/>
              </a:rPr>
              <a:t>ProcessId</a:t>
            </a:r>
            <a:r>
              <a:rPr lang="en-US" sz="1100" dirty="0">
                <a:latin typeface="Lexend"/>
                <a:ea typeface="Roboto" panose="02000000000000000000" pitchFamily="2" charset="0"/>
                <a:cs typeface="Arial"/>
              </a:rPr>
              <a:t>)</a:t>
            </a:r>
          </a:p>
          <a:p>
            <a:pPr marL="857250" lvl="1" indent="-342900" defTabSz="457154" eaLnBrk="0" fontAlgn="base" hangingPunct="0">
              <a:lnSpc>
                <a:spcPct val="150000"/>
              </a:lnSpc>
              <a:spcBef>
                <a:spcPct val="0"/>
              </a:spcBef>
              <a:spcAft>
                <a:spcPct val="0"/>
              </a:spcAft>
              <a:buFont typeface="+mj-lt"/>
              <a:buAutoNum type="arabicPeriod"/>
              <a:defRPr/>
            </a:pPr>
            <a:r>
              <a:rPr lang="en-US" sz="1400" dirty="0">
                <a:latin typeface="Lexend"/>
                <a:ea typeface="Roboto" panose="02000000000000000000" pitchFamily="2" charset="0"/>
                <a:cs typeface="Arial"/>
              </a:rPr>
              <a:t>For team-based processes, use the </a:t>
            </a:r>
            <a:r>
              <a:rPr lang="en-US" sz="1400" dirty="0" err="1">
                <a:latin typeface="Lexend"/>
                <a:ea typeface="Roboto" panose="02000000000000000000" pitchFamily="2" charset="0"/>
                <a:cs typeface="Arial"/>
              </a:rPr>
              <a:t>AkuminaFlowTeamWidget</a:t>
            </a:r>
            <a:endParaRPr lang="en-US" sz="1400" dirty="0">
              <a:latin typeface="Lexend"/>
              <a:ea typeface="Roboto" panose="02000000000000000000" pitchFamily="2" charset="0"/>
              <a:cs typeface="Arial"/>
            </a:endParaRPr>
          </a:p>
          <a:p>
            <a:pPr marL="857250" lvl="1" indent="-342900" defTabSz="457154" eaLnBrk="0" fontAlgn="base" hangingPunct="0">
              <a:lnSpc>
                <a:spcPct val="150000"/>
              </a:lnSpc>
              <a:spcBef>
                <a:spcPct val="0"/>
              </a:spcBef>
              <a:spcAft>
                <a:spcPct val="0"/>
              </a:spcAft>
              <a:buFont typeface="+mj-lt"/>
              <a:buAutoNum type="arabicPeriod"/>
              <a:defRPr/>
            </a:pPr>
            <a:r>
              <a:rPr lang="en-US" sz="1400" dirty="0">
                <a:latin typeface="Lexend"/>
                <a:ea typeface="Roboto" panose="02000000000000000000" pitchFamily="2" charset="0"/>
                <a:cs typeface="Arial"/>
              </a:rPr>
              <a:t>For a completely custom experience, write your own widget and interface with </a:t>
            </a:r>
            <a:r>
              <a:rPr lang="en-US" sz="1400" dirty="0" err="1">
                <a:latin typeface="Lexend"/>
                <a:ea typeface="Roboto" panose="02000000000000000000" pitchFamily="2" charset="0"/>
                <a:cs typeface="Arial"/>
              </a:rPr>
              <a:t>Akumina</a:t>
            </a:r>
            <a:r>
              <a:rPr lang="en-US" sz="1400" dirty="0">
                <a:latin typeface="Lexend"/>
                <a:ea typeface="Roboto" panose="02000000000000000000" pitchFamily="2" charset="0"/>
                <a:cs typeface="Arial"/>
              </a:rPr>
              <a:t> Flow via the provided API.  This is the pattern that </a:t>
            </a:r>
            <a:r>
              <a:rPr lang="en-US" sz="1400" dirty="0" err="1">
                <a:latin typeface="Lexend"/>
                <a:ea typeface="Roboto" panose="02000000000000000000" pitchFamily="2" charset="0"/>
                <a:cs typeface="Arial"/>
              </a:rPr>
              <a:t>Akumina</a:t>
            </a:r>
            <a:r>
              <a:rPr lang="en-US" sz="1400" dirty="0">
                <a:latin typeface="Lexend"/>
                <a:ea typeface="Roboto" panose="02000000000000000000" pitchFamily="2" charset="0"/>
                <a:cs typeface="Arial"/>
              </a:rPr>
              <a:t> follows for Broadcast Center and Content Approval.</a:t>
            </a:r>
          </a:p>
        </p:txBody>
      </p:sp>
      <p:sp>
        <p:nvSpPr>
          <p:cNvPr id="2" name="Slide Number Placeholder 1">
            <a:extLst>
              <a:ext uri="{FF2B5EF4-FFF2-40B4-BE49-F238E27FC236}">
                <a16:creationId xmlns:a16="http://schemas.microsoft.com/office/drawing/2014/main" id="{C62264CA-A715-274C-9412-65B11B57BF75}"/>
              </a:ext>
            </a:extLst>
          </p:cNvPr>
          <p:cNvSpPr>
            <a:spLocks noGrp="1"/>
          </p:cNvSpPr>
          <p:nvPr>
            <p:ph type="sldNum" sz="quarter" idx="12"/>
          </p:nvPr>
        </p:nvSpPr>
        <p:spPr/>
        <p:txBody>
          <a:bodyPr/>
          <a:lstStyle/>
          <a:p>
            <a:fld id="{3D6A0DFF-F2FC-6A4C-B5D0-6C632A31E59D}" type="slidenum">
              <a:rPr lang="en-US" smtClean="0"/>
              <a:pPr/>
              <a:t>14</a:t>
            </a:fld>
            <a:endParaRPr lang="en-US"/>
          </a:p>
        </p:txBody>
      </p:sp>
    </p:spTree>
    <p:extLst>
      <p:ext uri="{BB962C8B-B14F-4D97-AF65-F5344CB8AC3E}">
        <p14:creationId xmlns:p14="http://schemas.microsoft.com/office/powerpoint/2010/main" val="405776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A8F71972-F8ED-0F49-92DF-9B0BFC3DABA0}"/>
              </a:ext>
            </a:extLst>
          </p:cNvPr>
          <p:cNvSpPr>
            <a:spLocks noGrp="1"/>
          </p:cNvSpPr>
          <p:nvPr>
            <p:ph type="title"/>
          </p:nvPr>
        </p:nvSpPr>
        <p:spPr>
          <a:xfrm>
            <a:off x="835569" y="331274"/>
            <a:ext cx="7291441" cy="728481"/>
          </a:xfrm>
        </p:spPr>
        <p:txBody>
          <a:bodyPr>
            <a:normAutofit/>
          </a:bodyPr>
          <a:lstStyle/>
          <a:p>
            <a:r>
              <a:rPr lang="en-US" b="0" dirty="0"/>
              <a:t>Deployment Options</a:t>
            </a:r>
          </a:p>
        </p:txBody>
      </p:sp>
      <p:sp>
        <p:nvSpPr>
          <p:cNvPr id="9" name="Content Placeholder 8">
            <a:extLst>
              <a:ext uri="{FF2B5EF4-FFF2-40B4-BE49-F238E27FC236}">
                <a16:creationId xmlns:a16="http://schemas.microsoft.com/office/drawing/2014/main" id="{7852FA6C-7B63-2B4C-A676-DC2B66ED4B1D}"/>
              </a:ext>
            </a:extLst>
          </p:cNvPr>
          <p:cNvSpPr>
            <a:spLocks noGrp="1"/>
          </p:cNvSpPr>
          <p:nvPr>
            <p:ph idx="1"/>
          </p:nvPr>
        </p:nvSpPr>
        <p:spPr>
          <a:xfrm>
            <a:off x="914400" y="985520"/>
            <a:ext cx="7792720" cy="3647203"/>
          </a:xfrm>
        </p:spPr>
        <p:txBody>
          <a:bodyPr/>
          <a:lstStyle/>
          <a:p>
            <a:pPr marL="342900" indent="-342900" defTabSz="457154" eaLnBrk="0" fontAlgn="base" hangingPunct="0">
              <a:lnSpc>
                <a:spcPct val="150000"/>
              </a:lnSpc>
              <a:spcBef>
                <a:spcPct val="0"/>
              </a:spcBef>
              <a:spcAft>
                <a:spcPct val="0"/>
              </a:spcAft>
              <a:buFont typeface="+mj-lt"/>
              <a:buAutoNum type="arabicPeriod"/>
              <a:defRPr/>
            </a:pPr>
            <a:r>
              <a:rPr lang="en-US" sz="1400" dirty="0">
                <a:latin typeface="Lexend"/>
                <a:ea typeface="Roboto" panose="02000000000000000000" pitchFamily="2" charset="0"/>
                <a:cs typeface="Arial"/>
              </a:rPr>
              <a:t>Fully Integrated</a:t>
            </a:r>
          </a:p>
          <a:p>
            <a:pPr marL="857250" lvl="1" indent="-342900" defTabSz="457154" eaLnBrk="0" fontAlgn="base" hangingPunct="0">
              <a:lnSpc>
                <a:spcPct val="150000"/>
              </a:lnSpc>
              <a:spcBef>
                <a:spcPct val="0"/>
              </a:spcBef>
              <a:spcAft>
                <a:spcPct val="0"/>
              </a:spcAft>
              <a:buFont typeface="+mj-lt"/>
              <a:buAutoNum type="arabicPeriod"/>
              <a:defRPr/>
            </a:pPr>
            <a:r>
              <a:rPr lang="en-US" sz="1200" dirty="0">
                <a:latin typeface="Lexend"/>
                <a:ea typeface="Roboto" panose="02000000000000000000" pitchFamily="2" charset="0"/>
                <a:cs typeface="Arial"/>
              </a:rPr>
              <a:t>Use one of the </a:t>
            </a:r>
            <a:r>
              <a:rPr lang="en-US" sz="1200" dirty="0" err="1">
                <a:latin typeface="Lexend"/>
                <a:ea typeface="Roboto" panose="02000000000000000000" pitchFamily="2" charset="0"/>
                <a:cs typeface="Arial"/>
              </a:rPr>
              <a:t>Akumina</a:t>
            </a:r>
            <a:r>
              <a:rPr lang="en-US" sz="1200" dirty="0">
                <a:latin typeface="Lexend"/>
                <a:ea typeface="Roboto" panose="02000000000000000000" pitchFamily="2" charset="0"/>
                <a:cs typeface="Arial"/>
              </a:rPr>
              <a:t> Flow Widgets and provide all task HTML in the process definition</a:t>
            </a:r>
          </a:p>
          <a:p>
            <a:pPr marL="342900" indent="-342900" defTabSz="457154" eaLnBrk="0" fontAlgn="base" hangingPunct="0">
              <a:lnSpc>
                <a:spcPct val="150000"/>
              </a:lnSpc>
              <a:spcBef>
                <a:spcPct val="0"/>
              </a:spcBef>
              <a:spcAft>
                <a:spcPct val="0"/>
              </a:spcAft>
              <a:buFont typeface="+mj-lt"/>
              <a:buAutoNum type="arabicPeriod"/>
              <a:defRPr/>
            </a:pPr>
            <a:r>
              <a:rPr lang="en-US" sz="1400" dirty="0">
                <a:latin typeface="Lexend"/>
                <a:ea typeface="Roboto" panose="02000000000000000000" pitchFamily="2" charset="0"/>
                <a:cs typeface="Arial"/>
              </a:rPr>
              <a:t>Custom UI Experience</a:t>
            </a:r>
          </a:p>
          <a:p>
            <a:pPr marL="857250" lvl="1" indent="-342900" defTabSz="457154" eaLnBrk="0" fontAlgn="base" hangingPunct="0">
              <a:lnSpc>
                <a:spcPct val="150000"/>
              </a:lnSpc>
              <a:spcBef>
                <a:spcPct val="0"/>
              </a:spcBef>
              <a:spcAft>
                <a:spcPct val="0"/>
              </a:spcAft>
              <a:buFont typeface="+mj-lt"/>
              <a:buAutoNum type="arabicPeriod"/>
              <a:defRPr/>
            </a:pPr>
            <a:r>
              <a:rPr lang="en-US" sz="1200" dirty="0">
                <a:latin typeface="Lexend"/>
                <a:ea typeface="Roboto" panose="02000000000000000000" pitchFamily="2" charset="0"/>
                <a:cs typeface="Arial"/>
              </a:rPr>
              <a:t>Use custom widget and views and interface with </a:t>
            </a:r>
            <a:r>
              <a:rPr lang="en-US" sz="1200" dirty="0" err="1">
                <a:latin typeface="Lexend"/>
                <a:ea typeface="Roboto" panose="02000000000000000000" pitchFamily="2" charset="0"/>
                <a:cs typeface="Arial"/>
              </a:rPr>
              <a:t>Akumina</a:t>
            </a:r>
            <a:r>
              <a:rPr lang="en-US" sz="1200" dirty="0">
                <a:latin typeface="Lexend"/>
                <a:ea typeface="Roboto" panose="02000000000000000000" pitchFamily="2" charset="0"/>
                <a:cs typeface="Arial"/>
              </a:rPr>
              <a:t> Flow using REST API</a:t>
            </a:r>
          </a:p>
          <a:p>
            <a:pPr marL="342900" indent="-342900" defTabSz="457154" eaLnBrk="0" fontAlgn="base" hangingPunct="0">
              <a:lnSpc>
                <a:spcPct val="150000"/>
              </a:lnSpc>
              <a:spcBef>
                <a:spcPct val="0"/>
              </a:spcBef>
              <a:spcAft>
                <a:spcPct val="0"/>
              </a:spcAft>
              <a:buFont typeface="+mj-lt"/>
              <a:buAutoNum type="arabicPeriod"/>
              <a:defRPr/>
            </a:pPr>
            <a:r>
              <a:rPr lang="en-US" sz="1400" dirty="0">
                <a:latin typeface="Lexend"/>
                <a:ea typeface="Roboto" panose="02000000000000000000" pitchFamily="2" charset="0"/>
                <a:cs typeface="Arial"/>
              </a:rPr>
              <a:t>Hybrid</a:t>
            </a:r>
          </a:p>
          <a:p>
            <a:pPr marL="857250" lvl="1" indent="-342900" defTabSz="457154" eaLnBrk="0" fontAlgn="base" hangingPunct="0">
              <a:lnSpc>
                <a:spcPct val="150000"/>
              </a:lnSpc>
              <a:spcBef>
                <a:spcPct val="0"/>
              </a:spcBef>
              <a:spcAft>
                <a:spcPct val="0"/>
              </a:spcAft>
              <a:buFont typeface="+mj-lt"/>
              <a:buAutoNum type="arabicPeriod"/>
              <a:defRPr/>
            </a:pPr>
            <a:r>
              <a:rPr lang="en-US" sz="1200" dirty="0">
                <a:latin typeface="Lexend"/>
                <a:ea typeface="Roboto" panose="02000000000000000000" pitchFamily="2" charset="0"/>
                <a:cs typeface="Arial"/>
              </a:rPr>
              <a:t>Use one of the </a:t>
            </a:r>
            <a:r>
              <a:rPr lang="en-US" sz="1200" dirty="0" err="1">
                <a:latin typeface="Lexend"/>
                <a:ea typeface="Roboto" panose="02000000000000000000" pitchFamily="2" charset="0"/>
                <a:cs typeface="Arial"/>
              </a:rPr>
              <a:t>Akumina</a:t>
            </a:r>
            <a:r>
              <a:rPr lang="en-US" sz="1200" dirty="0">
                <a:latin typeface="Lexend"/>
                <a:ea typeface="Roboto" panose="02000000000000000000" pitchFamily="2" charset="0"/>
                <a:cs typeface="Arial"/>
              </a:rPr>
              <a:t> Flow Widgets</a:t>
            </a:r>
          </a:p>
          <a:p>
            <a:pPr marL="857250" lvl="1" indent="-342900" defTabSz="457154" eaLnBrk="0" fontAlgn="base" hangingPunct="0">
              <a:lnSpc>
                <a:spcPct val="150000"/>
              </a:lnSpc>
              <a:spcBef>
                <a:spcPct val="0"/>
              </a:spcBef>
              <a:spcAft>
                <a:spcPct val="0"/>
              </a:spcAft>
              <a:buFont typeface="+mj-lt"/>
              <a:buAutoNum type="arabicPeriod"/>
              <a:defRPr/>
            </a:pPr>
            <a:r>
              <a:rPr lang="en-US" sz="1200" dirty="0">
                <a:latin typeface="Lexend"/>
                <a:ea typeface="Roboto" panose="02000000000000000000" pitchFamily="2" charset="0"/>
                <a:cs typeface="Arial"/>
              </a:rPr>
              <a:t>Provide a widget UI callback which either provides or modifies HTML</a:t>
            </a:r>
          </a:p>
          <a:p>
            <a:pPr marL="857250" lvl="1" indent="-342900" defTabSz="457154" eaLnBrk="0" fontAlgn="base" hangingPunct="0">
              <a:lnSpc>
                <a:spcPct val="150000"/>
              </a:lnSpc>
              <a:spcBef>
                <a:spcPct val="0"/>
              </a:spcBef>
              <a:spcAft>
                <a:spcPct val="0"/>
              </a:spcAft>
              <a:buFont typeface="+mj-lt"/>
              <a:buAutoNum type="arabicPeriod"/>
              <a:defRPr/>
            </a:pPr>
            <a:r>
              <a:rPr lang="en-US" sz="1200" dirty="0">
                <a:latin typeface="Lexend"/>
                <a:ea typeface="Roboto" panose="02000000000000000000" pitchFamily="2" charset="0"/>
                <a:cs typeface="Arial"/>
              </a:rPr>
              <a:t>Provide a widget data callback which modifies data and/or behavior</a:t>
            </a:r>
          </a:p>
          <a:p>
            <a:pPr defTabSz="457154" eaLnBrk="0" fontAlgn="base" hangingPunct="0">
              <a:lnSpc>
                <a:spcPct val="150000"/>
              </a:lnSpc>
              <a:spcBef>
                <a:spcPct val="0"/>
              </a:spcBef>
              <a:spcAft>
                <a:spcPct val="0"/>
              </a:spcAft>
              <a:defRPr/>
            </a:pPr>
            <a:endParaRPr lang="en-US" sz="1400" dirty="0">
              <a:latin typeface="Lexend"/>
              <a:ea typeface="Roboto" panose="02000000000000000000" pitchFamily="2" charset="0"/>
              <a:cs typeface="Arial"/>
            </a:endParaRPr>
          </a:p>
          <a:p>
            <a:pPr defTabSz="457154" eaLnBrk="0" fontAlgn="base" hangingPunct="0">
              <a:lnSpc>
                <a:spcPct val="150000"/>
              </a:lnSpc>
              <a:spcBef>
                <a:spcPct val="0"/>
              </a:spcBef>
              <a:spcAft>
                <a:spcPct val="0"/>
              </a:spcAft>
              <a:defRPr/>
            </a:pPr>
            <a:r>
              <a:rPr lang="en-US" sz="1400" dirty="0">
                <a:latin typeface="Lexend"/>
                <a:ea typeface="Roboto" panose="02000000000000000000" pitchFamily="2" charset="0"/>
                <a:cs typeface="Arial"/>
              </a:rPr>
              <a:t>You don’t have to use the </a:t>
            </a:r>
            <a:r>
              <a:rPr lang="en-US" sz="1400" dirty="0" err="1">
                <a:latin typeface="Lexend"/>
                <a:ea typeface="Roboto" panose="02000000000000000000" pitchFamily="2" charset="0"/>
                <a:cs typeface="Arial"/>
              </a:rPr>
              <a:t>Akumina</a:t>
            </a:r>
            <a:r>
              <a:rPr lang="en-US" sz="1400" dirty="0">
                <a:latin typeface="Lexend"/>
                <a:ea typeface="Roboto" panose="02000000000000000000" pitchFamily="2" charset="0"/>
                <a:cs typeface="Arial"/>
              </a:rPr>
              <a:t> Flow widgets </a:t>
            </a:r>
            <a:r>
              <a:rPr lang="en-US" sz="1400">
                <a:latin typeface="Lexend"/>
                <a:ea typeface="Roboto" panose="02000000000000000000" pitchFamily="2" charset="0"/>
                <a:cs typeface="Arial"/>
              </a:rPr>
              <a:t>or the HTML </a:t>
            </a:r>
            <a:r>
              <a:rPr lang="en-US" sz="1400" dirty="0">
                <a:latin typeface="Lexend"/>
                <a:ea typeface="Roboto" panose="02000000000000000000" pitchFamily="2" charset="0"/>
                <a:cs typeface="Arial"/>
              </a:rPr>
              <a:t>generator provided in the </a:t>
            </a:r>
            <a:r>
              <a:rPr lang="en-US" sz="1400" dirty="0" err="1">
                <a:latin typeface="Lexend"/>
                <a:ea typeface="Roboto" panose="02000000000000000000" pitchFamily="2" charset="0"/>
                <a:cs typeface="Arial"/>
              </a:rPr>
              <a:t>Akumina</a:t>
            </a:r>
            <a:r>
              <a:rPr lang="en-US" sz="1400" dirty="0">
                <a:latin typeface="Lexend"/>
                <a:ea typeface="Roboto" panose="02000000000000000000" pitchFamily="2" charset="0"/>
                <a:cs typeface="Arial"/>
              </a:rPr>
              <a:t> Flow Designer.</a:t>
            </a:r>
          </a:p>
        </p:txBody>
      </p:sp>
      <p:sp>
        <p:nvSpPr>
          <p:cNvPr id="2" name="Slide Number Placeholder 1">
            <a:extLst>
              <a:ext uri="{FF2B5EF4-FFF2-40B4-BE49-F238E27FC236}">
                <a16:creationId xmlns:a16="http://schemas.microsoft.com/office/drawing/2014/main" id="{C62264CA-A715-274C-9412-65B11B57BF75}"/>
              </a:ext>
            </a:extLst>
          </p:cNvPr>
          <p:cNvSpPr>
            <a:spLocks noGrp="1"/>
          </p:cNvSpPr>
          <p:nvPr>
            <p:ph type="sldNum" sz="quarter" idx="12"/>
          </p:nvPr>
        </p:nvSpPr>
        <p:spPr/>
        <p:txBody>
          <a:bodyPr/>
          <a:lstStyle/>
          <a:p>
            <a:fld id="{3D6A0DFF-F2FC-6A4C-B5D0-6C632A31E59D}" type="slidenum">
              <a:rPr lang="en-US" smtClean="0"/>
              <a:pPr/>
              <a:t>15</a:t>
            </a:fld>
            <a:endParaRPr lang="en-US"/>
          </a:p>
        </p:txBody>
      </p:sp>
    </p:spTree>
    <p:extLst>
      <p:ext uri="{BB962C8B-B14F-4D97-AF65-F5344CB8AC3E}">
        <p14:creationId xmlns:p14="http://schemas.microsoft.com/office/powerpoint/2010/main" val="2118184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A9D8A8F-EB97-474B-A6B8-76BE0427E798}"/>
              </a:ext>
            </a:extLst>
          </p:cNvPr>
          <p:cNvSpPr>
            <a:spLocks noGrp="1"/>
          </p:cNvSpPr>
          <p:nvPr>
            <p:ph type="body" idx="1"/>
          </p:nvPr>
        </p:nvSpPr>
        <p:spPr/>
        <p:txBody>
          <a:bodyPr/>
          <a:lstStyle/>
          <a:p>
            <a:r>
              <a:rPr lang="en-US" dirty="0"/>
              <a:t>What is </a:t>
            </a:r>
            <a:r>
              <a:rPr lang="en-US" dirty="0" err="1"/>
              <a:t>Akumina</a:t>
            </a:r>
            <a:r>
              <a:rPr lang="en-US" dirty="0"/>
              <a:t> Flow?</a:t>
            </a:r>
          </a:p>
        </p:txBody>
      </p:sp>
    </p:spTree>
    <p:extLst>
      <p:ext uri="{BB962C8B-B14F-4D97-AF65-F5344CB8AC3E}">
        <p14:creationId xmlns:p14="http://schemas.microsoft.com/office/powerpoint/2010/main" val="3855239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A8F71972-F8ED-0F49-92DF-9B0BFC3DABA0}"/>
              </a:ext>
            </a:extLst>
          </p:cNvPr>
          <p:cNvSpPr>
            <a:spLocks noGrp="1"/>
          </p:cNvSpPr>
          <p:nvPr>
            <p:ph type="title"/>
          </p:nvPr>
        </p:nvSpPr>
        <p:spPr/>
        <p:txBody>
          <a:bodyPr>
            <a:normAutofit/>
          </a:bodyPr>
          <a:lstStyle/>
          <a:p>
            <a:r>
              <a:rPr lang="en-US" b="0" dirty="0"/>
              <a:t>What is </a:t>
            </a:r>
            <a:r>
              <a:rPr lang="en-US" b="0" dirty="0" err="1"/>
              <a:t>Akumina</a:t>
            </a:r>
            <a:r>
              <a:rPr lang="en-US" b="0" dirty="0"/>
              <a:t> Flow Agenda</a:t>
            </a:r>
          </a:p>
        </p:txBody>
      </p:sp>
      <p:sp>
        <p:nvSpPr>
          <p:cNvPr id="9" name="Content Placeholder 8">
            <a:extLst>
              <a:ext uri="{FF2B5EF4-FFF2-40B4-BE49-F238E27FC236}">
                <a16:creationId xmlns:a16="http://schemas.microsoft.com/office/drawing/2014/main" id="{7852FA6C-7B63-2B4C-A676-DC2B66ED4B1D}"/>
              </a:ext>
            </a:extLst>
          </p:cNvPr>
          <p:cNvSpPr>
            <a:spLocks noGrp="1"/>
          </p:cNvSpPr>
          <p:nvPr>
            <p:ph idx="1"/>
          </p:nvPr>
        </p:nvSpPr>
        <p:spPr/>
        <p:txBody>
          <a:bodyPr/>
          <a:lstStyle/>
          <a:p>
            <a:pPr defTabSz="457154" eaLnBrk="0" fontAlgn="base" hangingPunct="0">
              <a:lnSpc>
                <a:spcPct val="200000"/>
              </a:lnSpc>
              <a:spcBef>
                <a:spcPct val="0"/>
              </a:spcBef>
              <a:spcAft>
                <a:spcPct val="0"/>
              </a:spcAft>
              <a:defRPr/>
            </a:pPr>
            <a:r>
              <a:rPr lang="en-US" dirty="0">
                <a:ea typeface="Roboto" panose="02000000000000000000" pitchFamily="2" charset="0"/>
                <a:cs typeface="Arial"/>
              </a:rPr>
              <a:t>What problems does it solve?</a:t>
            </a:r>
          </a:p>
          <a:p>
            <a:pPr defTabSz="457154" eaLnBrk="0" fontAlgn="base" hangingPunct="0">
              <a:lnSpc>
                <a:spcPct val="200000"/>
              </a:lnSpc>
              <a:spcBef>
                <a:spcPct val="0"/>
              </a:spcBef>
              <a:spcAft>
                <a:spcPct val="0"/>
              </a:spcAft>
              <a:defRPr/>
            </a:pPr>
            <a:r>
              <a:rPr lang="en-US" dirty="0">
                <a:ea typeface="Roboto" panose="02000000000000000000" pitchFamily="2" charset="0"/>
                <a:cs typeface="Arial"/>
              </a:rPr>
              <a:t>Terminology</a:t>
            </a:r>
          </a:p>
          <a:p>
            <a:pPr defTabSz="457154" eaLnBrk="0" fontAlgn="base" hangingPunct="0">
              <a:lnSpc>
                <a:spcPct val="200000"/>
              </a:lnSpc>
              <a:spcBef>
                <a:spcPct val="0"/>
              </a:spcBef>
              <a:spcAft>
                <a:spcPct val="0"/>
              </a:spcAft>
              <a:defRPr/>
            </a:pPr>
            <a:r>
              <a:rPr lang="en-US" dirty="0">
                <a:ea typeface="Roboto" panose="02000000000000000000" pitchFamily="2" charset="0"/>
                <a:cs typeface="Arial"/>
              </a:rPr>
              <a:t>What are the technical pieces?</a:t>
            </a:r>
          </a:p>
        </p:txBody>
      </p:sp>
      <p:sp>
        <p:nvSpPr>
          <p:cNvPr id="2" name="Slide Number Placeholder 1">
            <a:extLst>
              <a:ext uri="{FF2B5EF4-FFF2-40B4-BE49-F238E27FC236}">
                <a16:creationId xmlns:a16="http://schemas.microsoft.com/office/drawing/2014/main" id="{C62264CA-A715-274C-9412-65B11B57BF75}"/>
              </a:ext>
            </a:extLst>
          </p:cNvPr>
          <p:cNvSpPr>
            <a:spLocks noGrp="1"/>
          </p:cNvSpPr>
          <p:nvPr>
            <p:ph type="sldNum" sz="quarter" idx="12"/>
          </p:nvPr>
        </p:nvSpPr>
        <p:spPr/>
        <p:txBody>
          <a:bodyPr/>
          <a:lstStyle/>
          <a:p>
            <a:fld id="{3D6A0DFF-F2FC-6A4C-B5D0-6C632A31E59D}" type="slidenum">
              <a:rPr lang="en-US" smtClean="0"/>
              <a:pPr/>
              <a:t>3</a:t>
            </a:fld>
            <a:endParaRPr lang="en-US"/>
          </a:p>
        </p:txBody>
      </p:sp>
    </p:spTree>
    <p:extLst>
      <p:ext uri="{BB962C8B-B14F-4D97-AF65-F5344CB8AC3E}">
        <p14:creationId xmlns:p14="http://schemas.microsoft.com/office/powerpoint/2010/main" val="3032575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5D7A864-4768-3F4C-B2CA-FB5D9907FDF0}"/>
              </a:ext>
            </a:extLst>
          </p:cNvPr>
          <p:cNvSpPr>
            <a:spLocks noGrp="1"/>
          </p:cNvSpPr>
          <p:nvPr>
            <p:ph type="title"/>
          </p:nvPr>
        </p:nvSpPr>
        <p:spPr>
          <a:xfrm>
            <a:off x="633412" y="2006931"/>
            <a:ext cx="7877176" cy="952025"/>
          </a:xfrm>
        </p:spPr>
        <p:txBody>
          <a:bodyPr/>
          <a:lstStyle/>
          <a:p>
            <a:r>
              <a:rPr lang="en-US" dirty="0"/>
              <a:t>What problems does it solve?</a:t>
            </a:r>
          </a:p>
        </p:txBody>
      </p:sp>
    </p:spTree>
    <p:extLst>
      <p:ext uri="{BB962C8B-B14F-4D97-AF65-F5344CB8AC3E}">
        <p14:creationId xmlns:p14="http://schemas.microsoft.com/office/powerpoint/2010/main" val="226541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8CA15AC7-64E4-4A43-A604-BD4A095929A2}"/>
              </a:ext>
            </a:extLst>
          </p:cNvPr>
          <p:cNvSpPr txBox="1"/>
          <p:nvPr/>
        </p:nvSpPr>
        <p:spPr>
          <a:xfrm>
            <a:off x="821119" y="936332"/>
            <a:ext cx="7437387" cy="931024"/>
          </a:xfrm>
          <a:prstGeom prst="rect">
            <a:avLst/>
          </a:prstGeom>
          <a:noFill/>
        </p:spPr>
        <p:txBody>
          <a:bodyPr wrap="square" lIns="68580" tIns="34290" rIns="68580" bIns="34290" rtlCol="0" anchor="t">
            <a:spAutoFit/>
          </a:bodyPr>
          <a:lstStyle/>
          <a:p>
            <a:pPr defTabSz="457154">
              <a:spcBef>
                <a:spcPct val="0"/>
              </a:spcBef>
              <a:spcAft>
                <a:spcPct val="0"/>
              </a:spcAft>
              <a:defRPr/>
            </a:pPr>
            <a:r>
              <a:rPr lang="en-US" sz="2800" b="1" dirty="0">
                <a:solidFill>
                  <a:schemeClr val="bg1"/>
                </a:solidFill>
                <a:latin typeface="Lexend SemiBold" pitchFamily="2" charset="77"/>
                <a:cs typeface="Arial" panose="020B0604020202020204" pitchFamily="34" charset="0"/>
              </a:rPr>
              <a:t>How do I create micro-moment engagements with employees? </a:t>
            </a:r>
            <a:endParaRPr lang="en-US" sz="2800" b="1" dirty="0">
              <a:solidFill>
                <a:schemeClr val="bg1"/>
              </a:solidFill>
              <a:latin typeface="Lexend SemiBold" pitchFamily="2" charset="77"/>
              <a:ea typeface="Roboto" panose="02000000000000000000" pitchFamily="2" charset="0"/>
              <a:cs typeface="Arial" panose="020B0604020202020204" pitchFamily="34" charset="0"/>
            </a:endParaRPr>
          </a:p>
        </p:txBody>
      </p:sp>
      <p:sp>
        <p:nvSpPr>
          <p:cNvPr id="29" name="TextBox 28">
            <a:extLst>
              <a:ext uri="{FF2B5EF4-FFF2-40B4-BE49-F238E27FC236}">
                <a16:creationId xmlns:a16="http://schemas.microsoft.com/office/drawing/2014/main" id="{EEE6AA54-B518-46E2-81F7-A7139304B471}"/>
              </a:ext>
            </a:extLst>
          </p:cNvPr>
          <p:cNvSpPr txBox="1"/>
          <p:nvPr/>
        </p:nvSpPr>
        <p:spPr>
          <a:xfrm>
            <a:off x="1057162" y="2139175"/>
            <a:ext cx="3441095" cy="996555"/>
          </a:xfrm>
          <a:prstGeom prst="rect">
            <a:avLst/>
          </a:prstGeom>
          <a:noFill/>
        </p:spPr>
        <p:txBody>
          <a:bodyPr wrap="square" rtlCol="0">
            <a:spAutoFit/>
          </a:bodyPr>
          <a:lstStyle/>
          <a:p>
            <a:pPr defTabSz="457154" eaLnBrk="0" fontAlgn="base" hangingPunct="0">
              <a:lnSpc>
                <a:spcPct val="120000"/>
              </a:lnSpc>
              <a:spcBef>
                <a:spcPct val="0"/>
              </a:spcBef>
              <a:spcAft>
                <a:spcPts val="600"/>
              </a:spcAft>
              <a:defRPr/>
            </a:pPr>
            <a:r>
              <a:rPr lang="en-US" sz="1400" b="1" spc="150" dirty="0">
                <a:solidFill>
                  <a:schemeClr val="bg1"/>
                </a:solidFill>
                <a:latin typeface="Lexend SemiBold" pitchFamily="2" charset="77"/>
                <a:ea typeface="Roboto" panose="02000000000000000000" pitchFamily="2" charset="0"/>
                <a:cs typeface="Arial" panose="020B0604020202020204" pitchFamily="34" charset="0"/>
              </a:rPr>
              <a:t>Did you enjoy the Christmas party?</a:t>
            </a:r>
          </a:p>
          <a:p>
            <a:pPr defTabSz="457154" eaLnBrk="0" fontAlgn="base" hangingPunct="0">
              <a:lnSpc>
                <a:spcPct val="120000"/>
              </a:lnSpc>
              <a:spcBef>
                <a:spcPct val="0"/>
              </a:spcBef>
              <a:spcAft>
                <a:spcPts val="600"/>
              </a:spcAft>
              <a:defRPr/>
            </a:pPr>
            <a:r>
              <a:rPr lang="en-US" sz="1050" dirty="0">
                <a:solidFill>
                  <a:schemeClr val="accent3"/>
                </a:solidFill>
                <a:latin typeface="Lexend Medium" pitchFamily="2" charset="77"/>
                <a:cs typeface="Arial" panose="020B0604020202020204" pitchFamily="34" charset="0"/>
              </a:rPr>
              <a:t>Quickly </a:t>
            </a:r>
            <a:r>
              <a:rPr lang="en-US" sz="1050" dirty="0">
                <a:solidFill>
                  <a:srgbClr val="FFFFFF"/>
                </a:solidFill>
                <a:latin typeface="Lexend Medium" pitchFamily="2" charset="77"/>
                <a:cs typeface="Arial" panose="020B0604020202020204" pitchFamily="34" charset="0"/>
              </a:rPr>
              <a:t>create your own polls and surveys that are multilingual and allow attributable or anonymous submission.  </a:t>
            </a:r>
            <a:endParaRPr lang="en-US" sz="1050" dirty="0">
              <a:solidFill>
                <a:srgbClr val="FFFFFF"/>
              </a:solidFill>
              <a:latin typeface="Lexend Medium" pitchFamily="2" charset="77"/>
              <a:ea typeface="Roboto" panose="02000000000000000000" pitchFamily="2" charset="0"/>
              <a:cs typeface="Arial" panose="020B0604020202020204" pitchFamily="34" charset="0"/>
            </a:endParaRPr>
          </a:p>
        </p:txBody>
      </p:sp>
      <p:sp>
        <p:nvSpPr>
          <p:cNvPr id="32" name="TextBox 31">
            <a:extLst>
              <a:ext uri="{FF2B5EF4-FFF2-40B4-BE49-F238E27FC236}">
                <a16:creationId xmlns:a16="http://schemas.microsoft.com/office/drawing/2014/main" id="{5D922C57-32EB-426A-B4CD-8A4D90DC4192}"/>
              </a:ext>
            </a:extLst>
          </p:cNvPr>
          <p:cNvSpPr txBox="1"/>
          <p:nvPr/>
        </p:nvSpPr>
        <p:spPr>
          <a:xfrm>
            <a:off x="4956428" y="3478703"/>
            <a:ext cx="3179209" cy="996555"/>
          </a:xfrm>
          <a:prstGeom prst="rect">
            <a:avLst/>
          </a:prstGeom>
          <a:noFill/>
        </p:spPr>
        <p:txBody>
          <a:bodyPr wrap="square" rtlCol="0">
            <a:spAutoFit/>
          </a:bodyPr>
          <a:lstStyle/>
          <a:p>
            <a:pPr defTabSz="457154" eaLnBrk="0" fontAlgn="base" hangingPunct="0">
              <a:lnSpc>
                <a:spcPct val="120000"/>
              </a:lnSpc>
              <a:spcBef>
                <a:spcPct val="0"/>
              </a:spcBef>
              <a:spcAft>
                <a:spcPts val="600"/>
              </a:spcAft>
              <a:defRPr/>
            </a:pPr>
            <a:r>
              <a:rPr lang="en-US" sz="1400" b="1" spc="150" dirty="0">
                <a:solidFill>
                  <a:schemeClr val="bg1"/>
                </a:solidFill>
                <a:latin typeface="Lexend SemiBold" pitchFamily="2" charset="77"/>
                <a:ea typeface="Roboto" panose="02000000000000000000" pitchFamily="2" charset="0"/>
                <a:cs typeface="Arial" panose="020B0604020202020204" pitchFamily="34" charset="0"/>
              </a:rPr>
              <a:t>How is your manager doing?</a:t>
            </a:r>
          </a:p>
          <a:p>
            <a:pPr defTabSz="457154" eaLnBrk="0" fontAlgn="base" hangingPunct="0">
              <a:lnSpc>
                <a:spcPct val="120000"/>
              </a:lnSpc>
              <a:spcBef>
                <a:spcPct val="0"/>
              </a:spcBef>
              <a:spcAft>
                <a:spcPts val="600"/>
              </a:spcAft>
              <a:defRPr/>
            </a:pPr>
            <a:r>
              <a:rPr lang="en-US" sz="1050" dirty="0">
                <a:solidFill>
                  <a:schemeClr val="accent3"/>
                </a:solidFill>
                <a:latin typeface="Lexend Medium" pitchFamily="2" charset="77"/>
                <a:cs typeface="Arial" panose="020B0604020202020204" pitchFamily="34" charset="0"/>
              </a:rPr>
              <a:t>Give </a:t>
            </a:r>
            <a:r>
              <a:rPr lang="en-US" sz="1050" dirty="0">
                <a:solidFill>
                  <a:schemeClr val="bg1"/>
                </a:solidFill>
                <a:latin typeface="Lexend Medium" pitchFamily="2" charset="77"/>
                <a:ea typeface="Roboto" panose="02000000000000000000" pitchFamily="2" charset="0"/>
                <a:cs typeface="Arial" panose="020B0604020202020204" pitchFamily="34" charset="0"/>
              </a:rPr>
              <a:t>a voice to your employees and provide timely feedback by using the manager survey provided or customize it to meet your needs.</a:t>
            </a:r>
            <a:endParaRPr lang="en-US" sz="1050" dirty="0">
              <a:solidFill>
                <a:schemeClr val="accent3"/>
              </a:solidFill>
              <a:latin typeface="Lexend Medium" pitchFamily="2" charset="77"/>
              <a:ea typeface="Roboto" panose="02000000000000000000" pitchFamily="2" charset="0"/>
              <a:cs typeface="Arial" panose="020B0604020202020204" pitchFamily="34" charset="0"/>
            </a:endParaRPr>
          </a:p>
        </p:txBody>
      </p:sp>
      <p:sp>
        <p:nvSpPr>
          <p:cNvPr id="34" name="TextBox 33">
            <a:extLst>
              <a:ext uri="{FF2B5EF4-FFF2-40B4-BE49-F238E27FC236}">
                <a16:creationId xmlns:a16="http://schemas.microsoft.com/office/drawing/2014/main" id="{3B8AECAF-770B-4A2F-87AB-5F01C04BF52A}"/>
              </a:ext>
            </a:extLst>
          </p:cNvPr>
          <p:cNvSpPr txBox="1"/>
          <p:nvPr/>
        </p:nvSpPr>
        <p:spPr>
          <a:xfrm>
            <a:off x="4956428" y="2139175"/>
            <a:ext cx="3731545" cy="996555"/>
          </a:xfrm>
          <a:prstGeom prst="rect">
            <a:avLst/>
          </a:prstGeom>
          <a:noFill/>
        </p:spPr>
        <p:txBody>
          <a:bodyPr wrap="square" rtlCol="0">
            <a:spAutoFit/>
          </a:bodyPr>
          <a:lstStyle/>
          <a:p>
            <a:pPr defTabSz="457154" eaLnBrk="0" fontAlgn="base" hangingPunct="0">
              <a:lnSpc>
                <a:spcPct val="120000"/>
              </a:lnSpc>
              <a:spcBef>
                <a:spcPct val="0"/>
              </a:spcBef>
              <a:spcAft>
                <a:spcPts val="600"/>
              </a:spcAft>
              <a:defRPr/>
            </a:pPr>
            <a:r>
              <a:rPr lang="en-US" sz="1400" b="1" spc="150" dirty="0">
                <a:solidFill>
                  <a:schemeClr val="bg1"/>
                </a:solidFill>
                <a:latin typeface="Lexend SemiBold" pitchFamily="2" charset="77"/>
                <a:ea typeface="Roboto" panose="02000000000000000000" pitchFamily="2" charset="0"/>
                <a:cs typeface="Arial" panose="020B0604020202020204" pitchFamily="34" charset="0"/>
              </a:rPr>
              <a:t>How are you feeling?</a:t>
            </a:r>
          </a:p>
          <a:p>
            <a:pPr defTabSz="457154" eaLnBrk="0" fontAlgn="base" hangingPunct="0">
              <a:lnSpc>
                <a:spcPct val="120000"/>
              </a:lnSpc>
              <a:spcBef>
                <a:spcPct val="0"/>
              </a:spcBef>
              <a:spcAft>
                <a:spcPts val="600"/>
              </a:spcAft>
              <a:defRPr/>
            </a:pPr>
            <a:r>
              <a:rPr lang="en-US" sz="1050" dirty="0">
                <a:solidFill>
                  <a:schemeClr val="accent3"/>
                </a:solidFill>
                <a:latin typeface="Lexend Medium" pitchFamily="2" charset="77"/>
                <a:ea typeface="Roboto" panose="02000000000000000000" pitchFamily="2" charset="0"/>
                <a:cs typeface="Arial" panose="020B0604020202020204" pitchFamily="34" charset="0"/>
              </a:rPr>
              <a:t>A Wellness </a:t>
            </a:r>
            <a:r>
              <a:rPr lang="en-US" sz="1050" dirty="0">
                <a:solidFill>
                  <a:schemeClr val="bg1"/>
                </a:solidFill>
                <a:latin typeface="Lexend Medium" pitchFamily="2" charset="77"/>
                <a:ea typeface="Roboto" panose="02000000000000000000" pitchFamily="2" charset="0"/>
                <a:cs typeface="Arial" panose="020B0604020202020204" pitchFamily="34" charset="0"/>
              </a:rPr>
              <a:t>definition comes out of the box.  Customize it to meet your needs and begin a conversation with your employees to really understand how they are feeling and how you can help!</a:t>
            </a:r>
          </a:p>
        </p:txBody>
      </p:sp>
      <p:sp>
        <p:nvSpPr>
          <p:cNvPr id="35" name="TextBox 34">
            <a:extLst>
              <a:ext uri="{FF2B5EF4-FFF2-40B4-BE49-F238E27FC236}">
                <a16:creationId xmlns:a16="http://schemas.microsoft.com/office/drawing/2014/main" id="{829289CB-FDAF-4902-AFC0-28DB6E20A993}"/>
              </a:ext>
            </a:extLst>
          </p:cNvPr>
          <p:cNvSpPr txBox="1"/>
          <p:nvPr/>
        </p:nvSpPr>
        <p:spPr>
          <a:xfrm>
            <a:off x="1057161" y="3478703"/>
            <a:ext cx="3507082" cy="996555"/>
          </a:xfrm>
          <a:prstGeom prst="rect">
            <a:avLst/>
          </a:prstGeom>
          <a:noFill/>
        </p:spPr>
        <p:txBody>
          <a:bodyPr wrap="square" rtlCol="0">
            <a:spAutoFit/>
          </a:bodyPr>
          <a:lstStyle/>
          <a:p>
            <a:pPr defTabSz="457154" eaLnBrk="0" fontAlgn="base" hangingPunct="0">
              <a:lnSpc>
                <a:spcPct val="120000"/>
              </a:lnSpc>
              <a:spcBef>
                <a:spcPct val="0"/>
              </a:spcBef>
              <a:spcAft>
                <a:spcPts val="600"/>
              </a:spcAft>
              <a:defRPr/>
            </a:pPr>
            <a:r>
              <a:rPr lang="en-US" sz="1400" b="1" spc="150" dirty="0">
                <a:solidFill>
                  <a:schemeClr val="bg1"/>
                </a:solidFill>
                <a:latin typeface="Lexend SemiBold" pitchFamily="2" charset="77"/>
                <a:ea typeface="Roboto" panose="02000000000000000000" pitchFamily="2" charset="0"/>
                <a:cs typeface="Arial" panose="020B0604020202020204" pitchFamily="34" charset="0"/>
              </a:rPr>
              <a:t>How effective was your meeting?</a:t>
            </a:r>
          </a:p>
          <a:p>
            <a:pPr defTabSz="457154" eaLnBrk="0" fontAlgn="base" hangingPunct="0">
              <a:lnSpc>
                <a:spcPct val="120000"/>
              </a:lnSpc>
              <a:spcBef>
                <a:spcPct val="0"/>
              </a:spcBef>
              <a:spcAft>
                <a:spcPts val="600"/>
              </a:spcAft>
              <a:defRPr/>
            </a:pPr>
            <a:r>
              <a:rPr lang="en-US" sz="1050" dirty="0">
                <a:solidFill>
                  <a:schemeClr val="accent3"/>
                </a:solidFill>
                <a:latin typeface="Lexend Medium" pitchFamily="2" charset="77"/>
                <a:cs typeface="Arial" panose="020B0604020202020204" pitchFamily="34" charset="0"/>
              </a:rPr>
              <a:t>Drive improvement </a:t>
            </a:r>
            <a:r>
              <a:rPr lang="en-US" sz="1050" dirty="0">
                <a:solidFill>
                  <a:srgbClr val="FFFFFF"/>
                </a:solidFill>
                <a:latin typeface="Lexend Medium" pitchFamily="2" charset="77"/>
                <a:cs typeface="Arial" panose="020B0604020202020204" pitchFamily="34" charset="0"/>
              </a:rPr>
              <a:t>in your business processes by providing convenient ways to measure performance. A meeting survey add-on is provided to our standard calendar widget</a:t>
            </a:r>
            <a:endParaRPr lang="en-US" sz="1050" dirty="0">
              <a:solidFill>
                <a:srgbClr val="FFFFFF"/>
              </a:solidFill>
              <a:latin typeface="Lexend Medium" pitchFamily="2" charset="77"/>
              <a:ea typeface="Roboto" panose="02000000000000000000" pitchFamily="2" charset="0"/>
              <a:cs typeface="Arial" panose="020B0604020202020204" pitchFamily="34" charset="0"/>
            </a:endParaRPr>
          </a:p>
        </p:txBody>
      </p:sp>
      <p:sp>
        <p:nvSpPr>
          <p:cNvPr id="24" name="Triangle 9">
            <a:extLst>
              <a:ext uri="{FF2B5EF4-FFF2-40B4-BE49-F238E27FC236}">
                <a16:creationId xmlns:a16="http://schemas.microsoft.com/office/drawing/2014/main" id="{F9AAB31F-268B-974D-B5DD-EC522C31D5E8}"/>
              </a:ext>
            </a:extLst>
          </p:cNvPr>
          <p:cNvSpPr/>
          <p:nvPr/>
        </p:nvSpPr>
        <p:spPr>
          <a:xfrm rot="16200000" flipV="1">
            <a:off x="831279" y="2232805"/>
            <a:ext cx="278290" cy="169860"/>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9916" h="1995864">
                <a:moveTo>
                  <a:pt x="111119" y="1995864"/>
                </a:moveTo>
                <a:cubicBezTo>
                  <a:pt x="-9558" y="1977920"/>
                  <a:pt x="-31709" y="1870082"/>
                  <a:pt x="43526" y="1768192"/>
                </a:cubicBezTo>
                <a:lnTo>
                  <a:pt x="1738448" y="37272"/>
                </a:lnTo>
                <a:cubicBezTo>
                  <a:pt x="1821837" y="-33634"/>
                  <a:pt x="1899085" y="8823"/>
                  <a:pt x="1937844" y="63604"/>
                </a:cubicBezTo>
                <a:lnTo>
                  <a:pt x="3237074" y="1785352"/>
                </a:lnTo>
                <a:cubicBezTo>
                  <a:pt x="3290851" y="1875992"/>
                  <a:pt x="3288433" y="1989932"/>
                  <a:pt x="3154735" y="1992071"/>
                </a:cubicBezTo>
                <a:lnTo>
                  <a:pt x="111119" y="1995864"/>
                </a:lnTo>
                <a:close/>
              </a:path>
            </a:pathLst>
          </a:custGeom>
          <a:no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9">
            <a:extLst>
              <a:ext uri="{FF2B5EF4-FFF2-40B4-BE49-F238E27FC236}">
                <a16:creationId xmlns:a16="http://schemas.microsoft.com/office/drawing/2014/main" id="{E4D18640-EEB1-AE4C-B3BC-07E4B52A7C46}"/>
              </a:ext>
            </a:extLst>
          </p:cNvPr>
          <p:cNvSpPr/>
          <p:nvPr/>
        </p:nvSpPr>
        <p:spPr>
          <a:xfrm rot="16200000" flipV="1">
            <a:off x="4721971" y="2232805"/>
            <a:ext cx="278290" cy="169860"/>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9916" h="1995864">
                <a:moveTo>
                  <a:pt x="111119" y="1995864"/>
                </a:moveTo>
                <a:cubicBezTo>
                  <a:pt x="-9558" y="1977920"/>
                  <a:pt x="-31709" y="1870082"/>
                  <a:pt x="43526" y="1768192"/>
                </a:cubicBezTo>
                <a:lnTo>
                  <a:pt x="1738448" y="37272"/>
                </a:lnTo>
                <a:cubicBezTo>
                  <a:pt x="1821837" y="-33634"/>
                  <a:pt x="1899085" y="8823"/>
                  <a:pt x="1937844" y="63604"/>
                </a:cubicBezTo>
                <a:lnTo>
                  <a:pt x="3237074" y="1785352"/>
                </a:lnTo>
                <a:cubicBezTo>
                  <a:pt x="3290851" y="1875992"/>
                  <a:pt x="3288433" y="1989932"/>
                  <a:pt x="3154735" y="1992071"/>
                </a:cubicBezTo>
                <a:lnTo>
                  <a:pt x="111119" y="1995864"/>
                </a:lnTo>
                <a:close/>
              </a:path>
            </a:pathLst>
          </a:custGeom>
          <a:no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9">
            <a:extLst>
              <a:ext uri="{FF2B5EF4-FFF2-40B4-BE49-F238E27FC236}">
                <a16:creationId xmlns:a16="http://schemas.microsoft.com/office/drawing/2014/main" id="{DFA1DF05-48E8-8D40-BA83-901CB315290B}"/>
              </a:ext>
            </a:extLst>
          </p:cNvPr>
          <p:cNvSpPr/>
          <p:nvPr/>
        </p:nvSpPr>
        <p:spPr>
          <a:xfrm rot="16200000" flipV="1">
            <a:off x="831279" y="3567533"/>
            <a:ext cx="278290" cy="169860"/>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9916" h="1995864">
                <a:moveTo>
                  <a:pt x="111119" y="1995864"/>
                </a:moveTo>
                <a:cubicBezTo>
                  <a:pt x="-9558" y="1977920"/>
                  <a:pt x="-31709" y="1870082"/>
                  <a:pt x="43526" y="1768192"/>
                </a:cubicBezTo>
                <a:lnTo>
                  <a:pt x="1738448" y="37272"/>
                </a:lnTo>
                <a:cubicBezTo>
                  <a:pt x="1821837" y="-33634"/>
                  <a:pt x="1899085" y="8823"/>
                  <a:pt x="1937844" y="63604"/>
                </a:cubicBezTo>
                <a:lnTo>
                  <a:pt x="3237074" y="1785352"/>
                </a:lnTo>
                <a:cubicBezTo>
                  <a:pt x="3290851" y="1875992"/>
                  <a:pt x="3288433" y="1989932"/>
                  <a:pt x="3154735" y="1992071"/>
                </a:cubicBezTo>
                <a:lnTo>
                  <a:pt x="111119" y="1995864"/>
                </a:lnTo>
                <a:close/>
              </a:path>
            </a:pathLst>
          </a:custGeom>
          <a:no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9">
            <a:extLst>
              <a:ext uri="{FF2B5EF4-FFF2-40B4-BE49-F238E27FC236}">
                <a16:creationId xmlns:a16="http://schemas.microsoft.com/office/drawing/2014/main" id="{92852476-9C7E-5D48-AE48-F61E5B8C3E9F}"/>
              </a:ext>
            </a:extLst>
          </p:cNvPr>
          <p:cNvSpPr/>
          <p:nvPr/>
        </p:nvSpPr>
        <p:spPr>
          <a:xfrm rot="16200000" flipV="1">
            <a:off x="4721971" y="3567533"/>
            <a:ext cx="278290" cy="169860"/>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9916" h="1995864">
                <a:moveTo>
                  <a:pt x="111119" y="1995864"/>
                </a:moveTo>
                <a:cubicBezTo>
                  <a:pt x="-9558" y="1977920"/>
                  <a:pt x="-31709" y="1870082"/>
                  <a:pt x="43526" y="1768192"/>
                </a:cubicBezTo>
                <a:lnTo>
                  <a:pt x="1738448" y="37272"/>
                </a:lnTo>
                <a:cubicBezTo>
                  <a:pt x="1821837" y="-33634"/>
                  <a:pt x="1899085" y="8823"/>
                  <a:pt x="1937844" y="63604"/>
                </a:cubicBezTo>
                <a:lnTo>
                  <a:pt x="3237074" y="1785352"/>
                </a:lnTo>
                <a:cubicBezTo>
                  <a:pt x="3290851" y="1875992"/>
                  <a:pt x="3288433" y="1989932"/>
                  <a:pt x="3154735" y="1992071"/>
                </a:cubicBezTo>
                <a:lnTo>
                  <a:pt x="111119" y="1995864"/>
                </a:lnTo>
                <a:close/>
              </a:path>
            </a:pathLst>
          </a:custGeom>
          <a:no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lide Number Placeholder 1">
            <a:extLst>
              <a:ext uri="{FF2B5EF4-FFF2-40B4-BE49-F238E27FC236}">
                <a16:creationId xmlns:a16="http://schemas.microsoft.com/office/drawing/2014/main" id="{84E7697F-00AB-FB48-90C5-9DF08A96576F}"/>
              </a:ext>
            </a:extLst>
          </p:cNvPr>
          <p:cNvSpPr>
            <a:spLocks noGrp="1"/>
          </p:cNvSpPr>
          <p:nvPr>
            <p:ph type="sldNum" sz="quarter" idx="12"/>
          </p:nvPr>
        </p:nvSpPr>
        <p:spPr/>
        <p:txBody>
          <a:bodyPr/>
          <a:lstStyle/>
          <a:p>
            <a:fld id="{3D6A0DFF-F2FC-6A4C-B5D0-6C632A31E59D}" type="slidenum">
              <a:rPr lang="en-US" smtClean="0"/>
              <a:t>5</a:t>
            </a:fld>
            <a:endParaRPr lang="en-US" dirty="0"/>
          </a:p>
        </p:txBody>
      </p:sp>
    </p:spTree>
    <p:extLst>
      <p:ext uri="{BB962C8B-B14F-4D97-AF65-F5344CB8AC3E}">
        <p14:creationId xmlns:p14="http://schemas.microsoft.com/office/powerpoint/2010/main" val="865488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8CA15AC7-64E4-4A43-A604-BD4A095929A2}"/>
              </a:ext>
            </a:extLst>
          </p:cNvPr>
          <p:cNvSpPr txBox="1"/>
          <p:nvPr/>
        </p:nvSpPr>
        <p:spPr>
          <a:xfrm>
            <a:off x="779563" y="762347"/>
            <a:ext cx="7437387" cy="931024"/>
          </a:xfrm>
          <a:prstGeom prst="rect">
            <a:avLst/>
          </a:prstGeom>
          <a:noFill/>
        </p:spPr>
        <p:txBody>
          <a:bodyPr wrap="square" lIns="68580" tIns="34290" rIns="68580" bIns="34290" rtlCol="0" anchor="t">
            <a:spAutoFit/>
          </a:bodyPr>
          <a:lstStyle/>
          <a:p>
            <a:pPr defTabSz="457154">
              <a:spcBef>
                <a:spcPct val="0"/>
              </a:spcBef>
              <a:spcAft>
                <a:spcPct val="0"/>
              </a:spcAft>
              <a:defRPr/>
            </a:pPr>
            <a:r>
              <a:rPr lang="en-US" sz="2800" b="1" dirty="0">
                <a:solidFill>
                  <a:schemeClr val="bg1"/>
                </a:solidFill>
                <a:latin typeface="Lexend SemiBold" pitchFamily="2" charset="77"/>
                <a:cs typeface="Arial" panose="020B0604020202020204" pitchFamily="34" charset="0"/>
              </a:rPr>
              <a:t>How do I manage tasks which involve more than one user or integrates with an external system?</a:t>
            </a:r>
            <a:endParaRPr lang="en-US" sz="2800" b="1" dirty="0">
              <a:solidFill>
                <a:schemeClr val="bg1"/>
              </a:solidFill>
              <a:latin typeface="Lexend SemiBold" pitchFamily="2" charset="77"/>
              <a:ea typeface="Roboto" panose="02000000000000000000" pitchFamily="2" charset="0"/>
              <a:cs typeface="Arial" panose="020B0604020202020204" pitchFamily="34" charset="0"/>
            </a:endParaRPr>
          </a:p>
        </p:txBody>
      </p:sp>
      <p:sp>
        <p:nvSpPr>
          <p:cNvPr id="29" name="TextBox 28">
            <a:extLst>
              <a:ext uri="{FF2B5EF4-FFF2-40B4-BE49-F238E27FC236}">
                <a16:creationId xmlns:a16="http://schemas.microsoft.com/office/drawing/2014/main" id="{EEE6AA54-B518-46E2-81F7-A7139304B471}"/>
              </a:ext>
            </a:extLst>
          </p:cNvPr>
          <p:cNvSpPr txBox="1"/>
          <p:nvPr/>
        </p:nvSpPr>
        <p:spPr>
          <a:xfrm>
            <a:off x="1057162" y="2139175"/>
            <a:ext cx="3441095" cy="1190454"/>
          </a:xfrm>
          <a:prstGeom prst="rect">
            <a:avLst/>
          </a:prstGeom>
          <a:noFill/>
        </p:spPr>
        <p:txBody>
          <a:bodyPr wrap="square" rtlCol="0">
            <a:spAutoFit/>
          </a:bodyPr>
          <a:lstStyle/>
          <a:p>
            <a:pPr defTabSz="457154" eaLnBrk="0" fontAlgn="base" hangingPunct="0">
              <a:lnSpc>
                <a:spcPct val="120000"/>
              </a:lnSpc>
              <a:spcBef>
                <a:spcPct val="0"/>
              </a:spcBef>
              <a:spcAft>
                <a:spcPts val="600"/>
              </a:spcAft>
              <a:defRPr/>
            </a:pPr>
            <a:r>
              <a:rPr lang="en-US" sz="1400" b="1" spc="150" dirty="0">
                <a:solidFill>
                  <a:schemeClr val="bg1"/>
                </a:solidFill>
                <a:latin typeface="Lexend SemiBold" pitchFamily="2" charset="77"/>
                <a:ea typeface="Roboto" panose="02000000000000000000" pitchFamily="2" charset="0"/>
                <a:cs typeface="Arial" panose="020B0604020202020204" pitchFamily="34" charset="0"/>
              </a:rPr>
              <a:t>New employee onboarding</a:t>
            </a:r>
          </a:p>
          <a:p>
            <a:pPr defTabSz="457154" eaLnBrk="0" fontAlgn="base" hangingPunct="0">
              <a:lnSpc>
                <a:spcPct val="120000"/>
              </a:lnSpc>
              <a:spcBef>
                <a:spcPct val="0"/>
              </a:spcBef>
              <a:spcAft>
                <a:spcPts val="600"/>
              </a:spcAft>
              <a:defRPr/>
            </a:pPr>
            <a:r>
              <a:rPr lang="en-US" sz="1050" dirty="0">
                <a:solidFill>
                  <a:schemeClr val="accent3"/>
                </a:solidFill>
                <a:latin typeface="Lexend Medium" pitchFamily="2" charset="77"/>
                <a:cs typeface="Arial" panose="020B0604020202020204" pitchFamily="34" charset="0"/>
              </a:rPr>
              <a:t>Provide </a:t>
            </a:r>
            <a:r>
              <a:rPr lang="en-US" sz="1050" dirty="0">
                <a:solidFill>
                  <a:srgbClr val="FFFFFF"/>
                </a:solidFill>
                <a:latin typeface="Lexend Medium" pitchFamily="2" charset="77"/>
                <a:cs typeface="Arial" panose="020B0604020202020204" pitchFamily="34" charset="0"/>
              </a:rPr>
              <a:t>a micro application which guides the team to successfully onboarding a new employee.  Define tasks for the new employee, their manager, IT, Security and HR.  Use “Automated Tasks” to create ServiceNow tickets.</a:t>
            </a:r>
            <a:endParaRPr lang="en-US" sz="1050" dirty="0">
              <a:solidFill>
                <a:srgbClr val="FFFFFF"/>
              </a:solidFill>
              <a:latin typeface="Lexend Medium" pitchFamily="2" charset="77"/>
              <a:ea typeface="Roboto" panose="02000000000000000000" pitchFamily="2" charset="0"/>
              <a:cs typeface="Arial" panose="020B0604020202020204" pitchFamily="34" charset="0"/>
            </a:endParaRPr>
          </a:p>
        </p:txBody>
      </p:sp>
      <p:sp>
        <p:nvSpPr>
          <p:cNvPr id="34" name="TextBox 33">
            <a:extLst>
              <a:ext uri="{FF2B5EF4-FFF2-40B4-BE49-F238E27FC236}">
                <a16:creationId xmlns:a16="http://schemas.microsoft.com/office/drawing/2014/main" id="{3B8AECAF-770B-4A2F-87AB-5F01C04BF52A}"/>
              </a:ext>
            </a:extLst>
          </p:cNvPr>
          <p:cNvSpPr txBox="1"/>
          <p:nvPr/>
        </p:nvSpPr>
        <p:spPr>
          <a:xfrm>
            <a:off x="4956428" y="2139175"/>
            <a:ext cx="3731545" cy="1190454"/>
          </a:xfrm>
          <a:prstGeom prst="rect">
            <a:avLst/>
          </a:prstGeom>
          <a:noFill/>
        </p:spPr>
        <p:txBody>
          <a:bodyPr wrap="square" rtlCol="0">
            <a:spAutoFit/>
          </a:bodyPr>
          <a:lstStyle/>
          <a:p>
            <a:pPr defTabSz="457154" eaLnBrk="0" fontAlgn="base" hangingPunct="0">
              <a:lnSpc>
                <a:spcPct val="120000"/>
              </a:lnSpc>
              <a:spcBef>
                <a:spcPct val="0"/>
              </a:spcBef>
              <a:spcAft>
                <a:spcPts val="600"/>
              </a:spcAft>
              <a:defRPr/>
            </a:pPr>
            <a:r>
              <a:rPr lang="en-US" sz="1400" b="1" spc="150" dirty="0">
                <a:solidFill>
                  <a:schemeClr val="bg1"/>
                </a:solidFill>
                <a:latin typeface="Lexend SemiBold" pitchFamily="2" charset="77"/>
                <a:ea typeface="Roboto" panose="02000000000000000000" pitchFamily="2" charset="0"/>
                <a:cs typeface="Arial" panose="020B0604020202020204" pitchFamily="34" charset="0"/>
              </a:rPr>
              <a:t>Health Benefit Signup</a:t>
            </a:r>
          </a:p>
          <a:p>
            <a:pPr defTabSz="457154" eaLnBrk="0" fontAlgn="base" hangingPunct="0">
              <a:lnSpc>
                <a:spcPct val="120000"/>
              </a:lnSpc>
              <a:spcBef>
                <a:spcPct val="0"/>
              </a:spcBef>
              <a:spcAft>
                <a:spcPts val="600"/>
              </a:spcAft>
              <a:defRPr/>
            </a:pPr>
            <a:r>
              <a:rPr lang="en-US" sz="1050" dirty="0">
                <a:solidFill>
                  <a:schemeClr val="accent3"/>
                </a:solidFill>
                <a:latin typeface="Lexend Medium" pitchFamily="2" charset="77"/>
                <a:ea typeface="Roboto" panose="02000000000000000000" pitchFamily="2" charset="0"/>
                <a:cs typeface="Arial" panose="020B0604020202020204" pitchFamily="34" charset="0"/>
              </a:rPr>
              <a:t>Define </a:t>
            </a:r>
            <a:r>
              <a:rPr lang="en-US" sz="1050" dirty="0">
                <a:solidFill>
                  <a:schemeClr val="bg1"/>
                </a:solidFill>
                <a:latin typeface="Lexend Medium" pitchFamily="2" charset="77"/>
                <a:ea typeface="Roboto" panose="02000000000000000000" pitchFamily="2" charset="0"/>
                <a:cs typeface="Arial" panose="020B0604020202020204" pitchFamily="34" charset="0"/>
              </a:rPr>
              <a:t>tasks, with scheduled deadlines, that provide employees the data they need to complete their annual health selections. Monitor progress by company or department.  Have notifications sent when uncompleted tasks are becoming due.</a:t>
            </a:r>
          </a:p>
        </p:txBody>
      </p:sp>
      <p:sp>
        <p:nvSpPr>
          <p:cNvPr id="35" name="TextBox 34">
            <a:extLst>
              <a:ext uri="{FF2B5EF4-FFF2-40B4-BE49-F238E27FC236}">
                <a16:creationId xmlns:a16="http://schemas.microsoft.com/office/drawing/2014/main" id="{829289CB-FDAF-4902-AFC0-28DB6E20A993}"/>
              </a:ext>
            </a:extLst>
          </p:cNvPr>
          <p:cNvSpPr txBox="1"/>
          <p:nvPr/>
        </p:nvSpPr>
        <p:spPr>
          <a:xfrm>
            <a:off x="1057161" y="3478703"/>
            <a:ext cx="3507082" cy="1190454"/>
          </a:xfrm>
          <a:prstGeom prst="rect">
            <a:avLst/>
          </a:prstGeom>
          <a:noFill/>
        </p:spPr>
        <p:txBody>
          <a:bodyPr wrap="square" rtlCol="0">
            <a:spAutoFit/>
          </a:bodyPr>
          <a:lstStyle/>
          <a:p>
            <a:pPr defTabSz="457154" eaLnBrk="0" fontAlgn="base" hangingPunct="0">
              <a:lnSpc>
                <a:spcPct val="120000"/>
              </a:lnSpc>
              <a:spcBef>
                <a:spcPct val="0"/>
              </a:spcBef>
              <a:spcAft>
                <a:spcPts val="600"/>
              </a:spcAft>
              <a:defRPr/>
            </a:pPr>
            <a:r>
              <a:rPr lang="en-US" sz="1400" b="1" spc="150" dirty="0">
                <a:solidFill>
                  <a:schemeClr val="bg1"/>
                </a:solidFill>
                <a:latin typeface="Lexend SemiBold" pitchFamily="2" charset="77"/>
                <a:ea typeface="Roboto" panose="02000000000000000000" pitchFamily="2" charset="0"/>
                <a:cs typeface="Arial" panose="020B0604020202020204" pitchFamily="34" charset="0"/>
              </a:rPr>
              <a:t>COVID Compliance</a:t>
            </a:r>
          </a:p>
          <a:p>
            <a:pPr defTabSz="457154" eaLnBrk="0" fontAlgn="base" hangingPunct="0">
              <a:lnSpc>
                <a:spcPct val="120000"/>
              </a:lnSpc>
              <a:spcBef>
                <a:spcPct val="0"/>
              </a:spcBef>
              <a:spcAft>
                <a:spcPts val="600"/>
              </a:spcAft>
              <a:defRPr/>
            </a:pPr>
            <a:r>
              <a:rPr lang="en-US" sz="1050" dirty="0">
                <a:solidFill>
                  <a:schemeClr val="accent3"/>
                </a:solidFill>
                <a:latin typeface="Lexend Medium" pitchFamily="2" charset="77"/>
                <a:cs typeface="Arial" panose="020B0604020202020204" pitchFamily="34" charset="0"/>
              </a:rPr>
              <a:t>Define </a:t>
            </a:r>
            <a:r>
              <a:rPr lang="en-US" sz="1050" dirty="0">
                <a:solidFill>
                  <a:srgbClr val="FFFFFF"/>
                </a:solidFill>
                <a:latin typeface="Lexend Medium" pitchFamily="2" charset="77"/>
                <a:cs typeface="Arial" panose="020B0604020202020204" pitchFamily="34" charset="0"/>
              </a:rPr>
              <a:t>and deploy a custom, micro application to your employees in hours.  An application that is multilingual, works in your intranet and comes with all the tools you need to implement most workflow requirements.</a:t>
            </a:r>
            <a:endParaRPr lang="en-US" sz="1050" dirty="0">
              <a:solidFill>
                <a:srgbClr val="FFFFFF"/>
              </a:solidFill>
              <a:latin typeface="Lexend Medium" pitchFamily="2" charset="77"/>
              <a:ea typeface="Roboto" panose="02000000000000000000" pitchFamily="2" charset="0"/>
              <a:cs typeface="Arial" panose="020B0604020202020204" pitchFamily="34" charset="0"/>
            </a:endParaRPr>
          </a:p>
        </p:txBody>
      </p:sp>
      <p:sp>
        <p:nvSpPr>
          <p:cNvPr id="24" name="Triangle 9">
            <a:extLst>
              <a:ext uri="{FF2B5EF4-FFF2-40B4-BE49-F238E27FC236}">
                <a16:creationId xmlns:a16="http://schemas.microsoft.com/office/drawing/2014/main" id="{F9AAB31F-268B-974D-B5DD-EC522C31D5E8}"/>
              </a:ext>
            </a:extLst>
          </p:cNvPr>
          <p:cNvSpPr/>
          <p:nvPr/>
        </p:nvSpPr>
        <p:spPr>
          <a:xfrm rot="16200000" flipV="1">
            <a:off x="831279" y="2232805"/>
            <a:ext cx="278290" cy="169860"/>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9916" h="1995864">
                <a:moveTo>
                  <a:pt x="111119" y="1995864"/>
                </a:moveTo>
                <a:cubicBezTo>
                  <a:pt x="-9558" y="1977920"/>
                  <a:pt x="-31709" y="1870082"/>
                  <a:pt x="43526" y="1768192"/>
                </a:cubicBezTo>
                <a:lnTo>
                  <a:pt x="1738448" y="37272"/>
                </a:lnTo>
                <a:cubicBezTo>
                  <a:pt x="1821837" y="-33634"/>
                  <a:pt x="1899085" y="8823"/>
                  <a:pt x="1937844" y="63604"/>
                </a:cubicBezTo>
                <a:lnTo>
                  <a:pt x="3237074" y="1785352"/>
                </a:lnTo>
                <a:cubicBezTo>
                  <a:pt x="3290851" y="1875992"/>
                  <a:pt x="3288433" y="1989932"/>
                  <a:pt x="3154735" y="1992071"/>
                </a:cubicBezTo>
                <a:lnTo>
                  <a:pt x="111119" y="1995864"/>
                </a:lnTo>
                <a:close/>
              </a:path>
            </a:pathLst>
          </a:custGeom>
          <a:no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9">
            <a:extLst>
              <a:ext uri="{FF2B5EF4-FFF2-40B4-BE49-F238E27FC236}">
                <a16:creationId xmlns:a16="http://schemas.microsoft.com/office/drawing/2014/main" id="{E4D18640-EEB1-AE4C-B3BC-07E4B52A7C46}"/>
              </a:ext>
            </a:extLst>
          </p:cNvPr>
          <p:cNvSpPr/>
          <p:nvPr/>
        </p:nvSpPr>
        <p:spPr>
          <a:xfrm rot="16200000" flipV="1">
            <a:off x="4721971" y="2232805"/>
            <a:ext cx="278290" cy="169860"/>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9916" h="1995864">
                <a:moveTo>
                  <a:pt x="111119" y="1995864"/>
                </a:moveTo>
                <a:cubicBezTo>
                  <a:pt x="-9558" y="1977920"/>
                  <a:pt x="-31709" y="1870082"/>
                  <a:pt x="43526" y="1768192"/>
                </a:cubicBezTo>
                <a:lnTo>
                  <a:pt x="1738448" y="37272"/>
                </a:lnTo>
                <a:cubicBezTo>
                  <a:pt x="1821837" y="-33634"/>
                  <a:pt x="1899085" y="8823"/>
                  <a:pt x="1937844" y="63604"/>
                </a:cubicBezTo>
                <a:lnTo>
                  <a:pt x="3237074" y="1785352"/>
                </a:lnTo>
                <a:cubicBezTo>
                  <a:pt x="3290851" y="1875992"/>
                  <a:pt x="3288433" y="1989932"/>
                  <a:pt x="3154735" y="1992071"/>
                </a:cubicBezTo>
                <a:lnTo>
                  <a:pt x="111119" y="1995864"/>
                </a:lnTo>
                <a:close/>
              </a:path>
            </a:pathLst>
          </a:custGeom>
          <a:no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9">
            <a:extLst>
              <a:ext uri="{FF2B5EF4-FFF2-40B4-BE49-F238E27FC236}">
                <a16:creationId xmlns:a16="http://schemas.microsoft.com/office/drawing/2014/main" id="{DFA1DF05-48E8-8D40-BA83-901CB315290B}"/>
              </a:ext>
            </a:extLst>
          </p:cNvPr>
          <p:cNvSpPr/>
          <p:nvPr/>
        </p:nvSpPr>
        <p:spPr>
          <a:xfrm rot="16200000" flipV="1">
            <a:off x="831279" y="3567533"/>
            <a:ext cx="278290" cy="169860"/>
          </a:xfrm>
          <a:custGeom>
            <a:avLst/>
            <a:gdLst>
              <a:gd name="connsiteX0" fmla="*/ 0 w 3588058"/>
              <a:gd name="connsiteY0" fmla="*/ 2066502 h 2066502"/>
              <a:gd name="connsiteX1" fmla="*/ 2027612 w 3588058"/>
              <a:gd name="connsiteY1" fmla="*/ 0 h 2066502"/>
              <a:gd name="connsiteX2" fmla="*/ 3588058 w 3588058"/>
              <a:gd name="connsiteY2" fmla="*/ 2066502 h 2066502"/>
              <a:gd name="connsiteX3" fmla="*/ 0 w 3588058"/>
              <a:gd name="connsiteY3" fmla="*/ 2066502 h 2066502"/>
              <a:gd name="connsiteX0" fmla="*/ 0 w 3588058"/>
              <a:gd name="connsiteY0" fmla="*/ 2066502 h 2066502"/>
              <a:gd name="connsiteX1" fmla="*/ 2027612 w 3588058"/>
              <a:gd name="connsiteY1" fmla="*/ 0 h 2066502"/>
              <a:gd name="connsiteX2" fmla="*/ 3588058 w 3588058"/>
              <a:gd name="connsiteY2" fmla="*/ 2066502 h 2066502"/>
              <a:gd name="connsiteX3" fmla="*/ 3336528 w 3588058"/>
              <a:gd name="connsiteY3" fmla="*/ 2058246 h 2066502"/>
              <a:gd name="connsiteX4" fmla="*/ 0 w 3588058"/>
              <a:gd name="connsiteY4" fmla="*/ 2066502 h 2066502"/>
              <a:gd name="connsiteX0" fmla="*/ 0 w 3588058"/>
              <a:gd name="connsiteY0" fmla="*/ 2066502 h 2066502"/>
              <a:gd name="connsiteX1" fmla="*/ 2027612 w 3588058"/>
              <a:gd name="connsiteY1" fmla="*/ 0 h 2066502"/>
              <a:gd name="connsiteX2" fmla="*/ 3418867 w 3588058"/>
              <a:gd name="connsiteY2" fmla="*/ 1851527 h 2066502"/>
              <a:gd name="connsiteX3" fmla="*/ 3588058 w 3588058"/>
              <a:gd name="connsiteY3" fmla="*/ 2066502 h 2066502"/>
              <a:gd name="connsiteX4" fmla="*/ 3336528 w 3588058"/>
              <a:gd name="connsiteY4" fmla="*/ 2058246 h 2066502"/>
              <a:gd name="connsiteX5" fmla="*/ 0 w 3588058"/>
              <a:gd name="connsiteY5"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18867"/>
              <a:gd name="connsiteY0" fmla="*/ 2066502 h 2066502"/>
              <a:gd name="connsiteX1" fmla="*/ 2027612 w 3418867"/>
              <a:gd name="connsiteY1" fmla="*/ 0 h 2066502"/>
              <a:gd name="connsiteX2" fmla="*/ 3418867 w 3418867"/>
              <a:gd name="connsiteY2" fmla="*/ 1851527 h 2066502"/>
              <a:gd name="connsiteX3" fmla="*/ 3336528 w 3418867"/>
              <a:gd name="connsiteY3" fmla="*/ 2058246 h 2066502"/>
              <a:gd name="connsiteX4" fmla="*/ 0 w 3418867"/>
              <a:gd name="connsiteY4" fmla="*/ 2066502 h 2066502"/>
              <a:gd name="connsiteX0" fmla="*/ 0 w 3451709"/>
              <a:gd name="connsiteY0" fmla="*/ 2066502 h 2066502"/>
              <a:gd name="connsiteX1" fmla="*/ 2027612 w 3451709"/>
              <a:gd name="connsiteY1" fmla="*/ 0 h 2066502"/>
              <a:gd name="connsiteX2" fmla="*/ 3418867 w 3451709"/>
              <a:gd name="connsiteY2" fmla="*/ 1851527 h 2066502"/>
              <a:gd name="connsiteX3" fmla="*/ 3336528 w 3451709"/>
              <a:gd name="connsiteY3" fmla="*/ 2058246 h 2066502"/>
              <a:gd name="connsiteX4" fmla="*/ 0 w 3451709"/>
              <a:gd name="connsiteY4" fmla="*/ 2066502 h 2066502"/>
              <a:gd name="connsiteX0" fmla="*/ 0 w 3451709"/>
              <a:gd name="connsiteY0" fmla="*/ 2066502 h 2066502"/>
              <a:gd name="connsiteX1" fmla="*/ 2027612 w 3451709"/>
              <a:gd name="connsiteY1" fmla="*/ 0 h 2066502"/>
              <a:gd name="connsiteX2" fmla="*/ 2119637 w 3451709"/>
              <a:gd name="connsiteY2" fmla="*/ 129779 h 2066502"/>
              <a:gd name="connsiteX3" fmla="*/ 3418867 w 3451709"/>
              <a:gd name="connsiteY3" fmla="*/ 1851527 h 2066502"/>
              <a:gd name="connsiteX4" fmla="*/ 3336528 w 3451709"/>
              <a:gd name="connsiteY4" fmla="*/ 2058246 h 2066502"/>
              <a:gd name="connsiteX5" fmla="*/ 0 w 3451709"/>
              <a:gd name="connsiteY5" fmla="*/ 2066502 h 2066502"/>
              <a:gd name="connsiteX0" fmla="*/ 0 w 3451709"/>
              <a:gd name="connsiteY0" fmla="*/ 2066502 h 2066502"/>
              <a:gd name="connsiteX1" fmla="*/ 1920241 w 3451709"/>
              <a:gd name="connsiteY1" fmla="*/ 103447 h 2066502"/>
              <a:gd name="connsiteX2" fmla="*/ 2027612 w 3451709"/>
              <a:gd name="connsiteY2" fmla="*/ 0 h 2066502"/>
              <a:gd name="connsiteX3" fmla="*/ 2119637 w 3451709"/>
              <a:gd name="connsiteY3" fmla="*/ 129779 h 2066502"/>
              <a:gd name="connsiteX4" fmla="*/ 3418867 w 3451709"/>
              <a:gd name="connsiteY4" fmla="*/ 1851527 h 2066502"/>
              <a:gd name="connsiteX5" fmla="*/ 3336528 w 3451709"/>
              <a:gd name="connsiteY5" fmla="*/ 2058246 h 2066502"/>
              <a:gd name="connsiteX6" fmla="*/ 0 w 3451709"/>
              <a:gd name="connsiteY6" fmla="*/ 2066502 h 2066502"/>
              <a:gd name="connsiteX0" fmla="*/ 0 w 3451709"/>
              <a:gd name="connsiteY0" fmla="*/ 1963055 h 1963055"/>
              <a:gd name="connsiteX1" fmla="*/ 1920241 w 3451709"/>
              <a:gd name="connsiteY1" fmla="*/ 0 h 1963055"/>
              <a:gd name="connsiteX2" fmla="*/ 2119637 w 3451709"/>
              <a:gd name="connsiteY2" fmla="*/ 26332 h 1963055"/>
              <a:gd name="connsiteX3" fmla="*/ 3418867 w 3451709"/>
              <a:gd name="connsiteY3" fmla="*/ 1748080 h 1963055"/>
              <a:gd name="connsiteX4" fmla="*/ 3336528 w 3451709"/>
              <a:gd name="connsiteY4" fmla="*/ 1954799 h 1963055"/>
              <a:gd name="connsiteX5" fmla="*/ 0 w 3451709"/>
              <a:gd name="connsiteY5" fmla="*/ 1963055 h 1963055"/>
              <a:gd name="connsiteX0" fmla="*/ 0 w 3451709"/>
              <a:gd name="connsiteY0" fmla="*/ 1990381 h 1990381"/>
              <a:gd name="connsiteX1" fmla="*/ 1920241 w 3451709"/>
              <a:gd name="connsiteY1" fmla="*/ 27326 h 1990381"/>
              <a:gd name="connsiteX2" fmla="*/ 2119637 w 3451709"/>
              <a:gd name="connsiteY2" fmla="*/ 53658 h 1990381"/>
              <a:gd name="connsiteX3" fmla="*/ 3418867 w 3451709"/>
              <a:gd name="connsiteY3" fmla="*/ 1775406 h 1990381"/>
              <a:gd name="connsiteX4" fmla="*/ 3336528 w 3451709"/>
              <a:gd name="connsiteY4" fmla="*/ 1982125 h 1990381"/>
              <a:gd name="connsiteX5" fmla="*/ 0 w 3451709"/>
              <a:gd name="connsiteY5" fmla="*/ 1990381 h 1990381"/>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0 w 3451709"/>
              <a:gd name="connsiteY5" fmla="*/ 2000327 h 2000327"/>
              <a:gd name="connsiteX0" fmla="*/ 0 w 3451709"/>
              <a:gd name="connsiteY0" fmla="*/ 2000327 h 2000327"/>
              <a:gd name="connsiteX1" fmla="*/ 1920241 w 3451709"/>
              <a:gd name="connsiteY1" fmla="*/ 37272 h 2000327"/>
              <a:gd name="connsiteX2" fmla="*/ 2119637 w 3451709"/>
              <a:gd name="connsiteY2" fmla="*/ 63604 h 2000327"/>
              <a:gd name="connsiteX3" fmla="*/ 3418867 w 3451709"/>
              <a:gd name="connsiteY3" fmla="*/ 1785352 h 2000327"/>
              <a:gd name="connsiteX4" fmla="*/ 3336528 w 3451709"/>
              <a:gd name="connsiteY4" fmla="*/ 1992071 h 2000327"/>
              <a:gd name="connsiteX5" fmla="*/ 292912 w 3451709"/>
              <a:gd name="connsiteY5" fmla="*/ 1995864 h 2000327"/>
              <a:gd name="connsiteX6" fmla="*/ 0 w 3451709"/>
              <a:gd name="connsiteY6" fmla="*/ 2000327 h 2000327"/>
              <a:gd name="connsiteX0" fmla="*/ 0 w 3451709"/>
              <a:gd name="connsiteY0" fmla="*/ 2000327 h 2000327"/>
              <a:gd name="connsiteX1" fmla="*/ 225319 w 3451709"/>
              <a:gd name="connsiteY1" fmla="*/ 1768192 h 2000327"/>
              <a:gd name="connsiteX2" fmla="*/ 1920241 w 3451709"/>
              <a:gd name="connsiteY2" fmla="*/ 37272 h 2000327"/>
              <a:gd name="connsiteX3" fmla="*/ 2119637 w 3451709"/>
              <a:gd name="connsiteY3" fmla="*/ 63604 h 2000327"/>
              <a:gd name="connsiteX4" fmla="*/ 3418867 w 3451709"/>
              <a:gd name="connsiteY4" fmla="*/ 1785352 h 2000327"/>
              <a:gd name="connsiteX5" fmla="*/ 3336528 w 3451709"/>
              <a:gd name="connsiteY5" fmla="*/ 1992071 h 2000327"/>
              <a:gd name="connsiteX6" fmla="*/ 292912 w 3451709"/>
              <a:gd name="connsiteY6" fmla="*/ 1995864 h 2000327"/>
              <a:gd name="connsiteX7" fmla="*/ 0 w 3451709"/>
              <a:gd name="connsiteY7" fmla="*/ 2000327 h 2000327"/>
              <a:gd name="connsiteX0" fmla="*/ 67593 w 3226390"/>
              <a:gd name="connsiteY0" fmla="*/ 1995864 h 1995864"/>
              <a:gd name="connsiteX1" fmla="*/ 0 w 3226390"/>
              <a:gd name="connsiteY1" fmla="*/ 1768192 h 1995864"/>
              <a:gd name="connsiteX2" fmla="*/ 1694922 w 3226390"/>
              <a:gd name="connsiteY2" fmla="*/ 37272 h 1995864"/>
              <a:gd name="connsiteX3" fmla="*/ 1894318 w 3226390"/>
              <a:gd name="connsiteY3" fmla="*/ 63604 h 1995864"/>
              <a:gd name="connsiteX4" fmla="*/ 3193548 w 3226390"/>
              <a:gd name="connsiteY4" fmla="*/ 1785352 h 1995864"/>
              <a:gd name="connsiteX5" fmla="*/ 3111209 w 3226390"/>
              <a:gd name="connsiteY5" fmla="*/ 1992071 h 1995864"/>
              <a:gd name="connsiteX6" fmla="*/ 67593 w 3226390"/>
              <a:gd name="connsiteY6" fmla="*/ 1995864 h 1995864"/>
              <a:gd name="connsiteX0" fmla="*/ 70660 w 3229457"/>
              <a:gd name="connsiteY0" fmla="*/ 1995864 h 1995864"/>
              <a:gd name="connsiteX1" fmla="*/ 3067 w 3229457"/>
              <a:gd name="connsiteY1" fmla="*/ 1768192 h 1995864"/>
              <a:gd name="connsiteX2" fmla="*/ 1697989 w 3229457"/>
              <a:gd name="connsiteY2" fmla="*/ 37272 h 1995864"/>
              <a:gd name="connsiteX3" fmla="*/ 1897385 w 3229457"/>
              <a:gd name="connsiteY3" fmla="*/ 63604 h 1995864"/>
              <a:gd name="connsiteX4" fmla="*/ 3196615 w 3229457"/>
              <a:gd name="connsiteY4" fmla="*/ 1785352 h 1995864"/>
              <a:gd name="connsiteX5" fmla="*/ 3114276 w 3229457"/>
              <a:gd name="connsiteY5" fmla="*/ 1992071 h 1995864"/>
              <a:gd name="connsiteX6" fmla="*/ 70660 w 3229457"/>
              <a:gd name="connsiteY6" fmla="*/ 1995864 h 1995864"/>
              <a:gd name="connsiteX0" fmla="*/ 111119 w 3269916"/>
              <a:gd name="connsiteY0" fmla="*/ 1995864 h 1995864"/>
              <a:gd name="connsiteX1" fmla="*/ 43526 w 3269916"/>
              <a:gd name="connsiteY1" fmla="*/ 1768192 h 1995864"/>
              <a:gd name="connsiteX2" fmla="*/ 1738448 w 3269916"/>
              <a:gd name="connsiteY2" fmla="*/ 37272 h 1995864"/>
              <a:gd name="connsiteX3" fmla="*/ 1937844 w 3269916"/>
              <a:gd name="connsiteY3" fmla="*/ 63604 h 1995864"/>
              <a:gd name="connsiteX4" fmla="*/ 3237074 w 3269916"/>
              <a:gd name="connsiteY4" fmla="*/ 1785352 h 1995864"/>
              <a:gd name="connsiteX5" fmla="*/ 3154735 w 3269916"/>
              <a:gd name="connsiteY5" fmla="*/ 1992071 h 1995864"/>
              <a:gd name="connsiteX6" fmla="*/ 111119 w 3269916"/>
              <a:gd name="connsiteY6" fmla="*/ 1995864 h 199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9916" h="1995864">
                <a:moveTo>
                  <a:pt x="111119" y="1995864"/>
                </a:moveTo>
                <a:cubicBezTo>
                  <a:pt x="-9558" y="1977920"/>
                  <a:pt x="-31709" y="1870082"/>
                  <a:pt x="43526" y="1768192"/>
                </a:cubicBezTo>
                <a:lnTo>
                  <a:pt x="1738448" y="37272"/>
                </a:lnTo>
                <a:cubicBezTo>
                  <a:pt x="1821837" y="-33634"/>
                  <a:pt x="1899085" y="8823"/>
                  <a:pt x="1937844" y="63604"/>
                </a:cubicBezTo>
                <a:lnTo>
                  <a:pt x="3237074" y="1785352"/>
                </a:lnTo>
                <a:cubicBezTo>
                  <a:pt x="3290851" y="1875992"/>
                  <a:pt x="3288433" y="1989932"/>
                  <a:pt x="3154735" y="1992071"/>
                </a:cubicBezTo>
                <a:lnTo>
                  <a:pt x="111119" y="1995864"/>
                </a:lnTo>
                <a:close/>
              </a:path>
            </a:pathLst>
          </a:custGeom>
          <a:no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lide Number Placeholder 1">
            <a:extLst>
              <a:ext uri="{FF2B5EF4-FFF2-40B4-BE49-F238E27FC236}">
                <a16:creationId xmlns:a16="http://schemas.microsoft.com/office/drawing/2014/main" id="{84E7697F-00AB-FB48-90C5-9DF08A96576F}"/>
              </a:ext>
            </a:extLst>
          </p:cNvPr>
          <p:cNvSpPr>
            <a:spLocks noGrp="1"/>
          </p:cNvSpPr>
          <p:nvPr>
            <p:ph type="sldNum" sz="quarter" idx="12"/>
          </p:nvPr>
        </p:nvSpPr>
        <p:spPr/>
        <p:txBody>
          <a:bodyPr/>
          <a:lstStyle/>
          <a:p>
            <a:fld id="{3D6A0DFF-F2FC-6A4C-B5D0-6C632A31E59D}" type="slidenum">
              <a:rPr lang="en-US" smtClean="0"/>
              <a:t>6</a:t>
            </a:fld>
            <a:endParaRPr lang="en-US" dirty="0"/>
          </a:p>
        </p:txBody>
      </p:sp>
    </p:spTree>
    <p:extLst>
      <p:ext uri="{BB962C8B-B14F-4D97-AF65-F5344CB8AC3E}">
        <p14:creationId xmlns:p14="http://schemas.microsoft.com/office/powerpoint/2010/main" val="1815984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5D7A864-4768-3F4C-B2CA-FB5D9907FDF0}"/>
              </a:ext>
            </a:extLst>
          </p:cNvPr>
          <p:cNvSpPr>
            <a:spLocks noGrp="1"/>
          </p:cNvSpPr>
          <p:nvPr>
            <p:ph type="title"/>
          </p:nvPr>
        </p:nvSpPr>
        <p:spPr>
          <a:xfrm>
            <a:off x="633412" y="2006931"/>
            <a:ext cx="7877176" cy="952025"/>
          </a:xfrm>
        </p:spPr>
        <p:txBody>
          <a:bodyPr/>
          <a:lstStyle/>
          <a:p>
            <a:pPr defTabSz="457154" eaLnBrk="0" fontAlgn="base" hangingPunct="0">
              <a:lnSpc>
                <a:spcPct val="200000"/>
              </a:lnSpc>
              <a:spcBef>
                <a:spcPct val="0"/>
              </a:spcBef>
              <a:spcAft>
                <a:spcPct val="0"/>
              </a:spcAft>
              <a:defRPr/>
            </a:pPr>
            <a:r>
              <a:rPr lang="en-US" dirty="0">
                <a:ea typeface="Roboto" panose="02000000000000000000" pitchFamily="2" charset="0"/>
                <a:cs typeface="Arial"/>
              </a:rPr>
              <a:t>Terminology</a:t>
            </a:r>
          </a:p>
        </p:txBody>
      </p:sp>
    </p:spTree>
    <p:extLst>
      <p:ext uri="{BB962C8B-B14F-4D97-AF65-F5344CB8AC3E}">
        <p14:creationId xmlns:p14="http://schemas.microsoft.com/office/powerpoint/2010/main" val="2663811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A8F71972-F8ED-0F49-92DF-9B0BFC3DABA0}"/>
              </a:ext>
            </a:extLst>
          </p:cNvPr>
          <p:cNvSpPr>
            <a:spLocks noGrp="1"/>
          </p:cNvSpPr>
          <p:nvPr>
            <p:ph type="title"/>
          </p:nvPr>
        </p:nvSpPr>
        <p:spPr>
          <a:xfrm>
            <a:off x="835569" y="331274"/>
            <a:ext cx="7291441" cy="728481"/>
          </a:xfrm>
        </p:spPr>
        <p:txBody>
          <a:bodyPr>
            <a:normAutofit/>
          </a:bodyPr>
          <a:lstStyle/>
          <a:p>
            <a:r>
              <a:rPr lang="en-US" b="0" dirty="0"/>
              <a:t>Terminology</a:t>
            </a:r>
          </a:p>
        </p:txBody>
      </p:sp>
      <p:sp>
        <p:nvSpPr>
          <p:cNvPr id="9" name="Content Placeholder 8">
            <a:extLst>
              <a:ext uri="{FF2B5EF4-FFF2-40B4-BE49-F238E27FC236}">
                <a16:creationId xmlns:a16="http://schemas.microsoft.com/office/drawing/2014/main" id="{7852FA6C-7B63-2B4C-A676-DC2B66ED4B1D}"/>
              </a:ext>
            </a:extLst>
          </p:cNvPr>
          <p:cNvSpPr>
            <a:spLocks noGrp="1"/>
          </p:cNvSpPr>
          <p:nvPr>
            <p:ph idx="1"/>
          </p:nvPr>
        </p:nvSpPr>
        <p:spPr>
          <a:xfrm>
            <a:off x="914400" y="985520"/>
            <a:ext cx="7792720" cy="3647203"/>
          </a:xfrm>
        </p:spPr>
        <p:txBody>
          <a:bodyPr/>
          <a:lstStyle/>
          <a:p>
            <a:pPr marL="171450" indent="-171450" defTabSz="457154" eaLnBrk="0" fontAlgn="base" hangingPunct="0">
              <a:lnSpc>
                <a:spcPct val="100000"/>
              </a:lnSpc>
              <a:spcBef>
                <a:spcPct val="0"/>
              </a:spcBef>
              <a:spcAft>
                <a:spcPct val="0"/>
              </a:spcAft>
              <a:buFont typeface="Arial" panose="020B0604020202020204" pitchFamily="34" charset="0"/>
              <a:buChar char="•"/>
              <a:defRPr/>
            </a:pPr>
            <a:r>
              <a:rPr lang="en-US" sz="1600" dirty="0">
                <a:latin typeface="Lexend"/>
                <a:ea typeface="Roboto" panose="02000000000000000000" pitchFamily="2" charset="0"/>
                <a:cs typeface="Arial"/>
              </a:rPr>
              <a:t>Process aka Alumina Flow</a:t>
            </a:r>
          </a:p>
          <a:p>
            <a:pPr marL="685800" lvl="1" defTabSz="457154" eaLnBrk="0" fontAlgn="base" hangingPunct="0">
              <a:lnSpc>
                <a:spcPct val="100000"/>
              </a:lnSpc>
              <a:spcBef>
                <a:spcPct val="0"/>
              </a:spcBef>
              <a:spcAft>
                <a:spcPct val="0"/>
              </a:spcAft>
              <a:defRPr/>
            </a:pPr>
            <a:r>
              <a:rPr lang="en-US" sz="1400" dirty="0">
                <a:latin typeface="Lexend"/>
                <a:ea typeface="Roboto" panose="02000000000000000000" pitchFamily="2" charset="0"/>
                <a:cs typeface="Arial"/>
              </a:rPr>
              <a:t>set of tasks that accomplish a goal</a:t>
            </a:r>
          </a:p>
          <a:p>
            <a:pPr marL="171450" indent="-171450" defTabSz="457154" eaLnBrk="0" fontAlgn="base" hangingPunct="0">
              <a:lnSpc>
                <a:spcPct val="100000"/>
              </a:lnSpc>
              <a:spcBef>
                <a:spcPct val="0"/>
              </a:spcBef>
              <a:spcAft>
                <a:spcPct val="0"/>
              </a:spcAft>
              <a:buFont typeface="Arial" panose="020B0604020202020204" pitchFamily="34" charset="0"/>
              <a:buChar char="•"/>
              <a:defRPr/>
            </a:pPr>
            <a:r>
              <a:rPr lang="en-US" sz="1600" dirty="0">
                <a:latin typeface="Lexend"/>
                <a:ea typeface="Roboto" panose="02000000000000000000" pitchFamily="2" charset="0"/>
                <a:cs typeface="Arial"/>
              </a:rPr>
              <a:t>Task</a:t>
            </a:r>
            <a:r>
              <a:rPr lang="en-US" sz="1400" dirty="0">
                <a:latin typeface="Lexend"/>
                <a:ea typeface="Roboto" panose="02000000000000000000" pitchFamily="2" charset="0"/>
                <a:cs typeface="Arial"/>
              </a:rPr>
              <a:t> </a:t>
            </a:r>
          </a:p>
          <a:p>
            <a:pPr marL="685800" lvl="1" defTabSz="457154" eaLnBrk="0" fontAlgn="base" hangingPunct="0">
              <a:lnSpc>
                <a:spcPct val="100000"/>
              </a:lnSpc>
              <a:spcBef>
                <a:spcPct val="0"/>
              </a:spcBef>
              <a:spcAft>
                <a:spcPct val="0"/>
              </a:spcAft>
              <a:defRPr/>
            </a:pPr>
            <a:r>
              <a:rPr lang="en-US" sz="1400" dirty="0">
                <a:latin typeface="Lexend"/>
                <a:ea typeface="Roboto" panose="02000000000000000000" pitchFamily="2" charset="0"/>
                <a:cs typeface="Arial"/>
              </a:rPr>
              <a:t>unit of work that is completed by an actor from a specified role. There are 3 types of tasks: </a:t>
            </a:r>
          </a:p>
          <a:p>
            <a:pPr marL="685800" lvl="1" defTabSz="457154" eaLnBrk="0" fontAlgn="base" hangingPunct="0">
              <a:lnSpc>
                <a:spcPct val="100000"/>
              </a:lnSpc>
              <a:spcBef>
                <a:spcPct val="0"/>
              </a:spcBef>
              <a:spcAft>
                <a:spcPct val="0"/>
              </a:spcAft>
              <a:defRPr/>
            </a:pPr>
            <a:r>
              <a:rPr lang="en-US" sz="1400" dirty="0">
                <a:latin typeface="Lexend"/>
                <a:ea typeface="Roboto" panose="02000000000000000000" pitchFamily="2" charset="0"/>
                <a:cs typeface="Arial"/>
              </a:rPr>
              <a:t>User task</a:t>
            </a:r>
          </a:p>
          <a:p>
            <a:pPr marL="685800" lvl="1" defTabSz="457154" eaLnBrk="0" fontAlgn="base" hangingPunct="0">
              <a:lnSpc>
                <a:spcPct val="100000"/>
              </a:lnSpc>
              <a:spcBef>
                <a:spcPct val="0"/>
              </a:spcBef>
              <a:spcAft>
                <a:spcPct val="0"/>
              </a:spcAft>
              <a:defRPr/>
            </a:pPr>
            <a:r>
              <a:rPr lang="en-US" sz="1400" dirty="0">
                <a:latin typeface="Lexend"/>
                <a:ea typeface="Roboto" panose="02000000000000000000" pitchFamily="2" charset="0"/>
                <a:cs typeface="Arial"/>
              </a:rPr>
              <a:t>Review Task</a:t>
            </a:r>
          </a:p>
          <a:p>
            <a:pPr marL="685800" lvl="1" defTabSz="457154" eaLnBrk="0" fontAlgn="base" hangingPunct="0">
              <a:lnSpc>
                <a:spcPct val="100000"/>
              </a:lnSpc>
              <a:spcBef>
                <a:spcPct val="0"/>
              </a:spcBef>
              <a:spcAft>
                <a:spcPct val="0"/>
              </a:spcAft>
              <a:defRPr/>
            </a:pPr>
            <a:r>
              <a:rPr lang="en-US" sz="1400" dirty="0">
                <a:latin typeface="Lexend"/>
                <a:ea typeface="Roboto" panose="02000000000000000000" pitchFamily="2" charset="0"/>
                <a:cs typeface="Arial"/>
              </a:rPr>
              <a:t>Automated Task</a:t>
            </a:r>
          </a:p>
          <a:p>
            <a:pPr marL="171450" indent="-171450" defTabSz="457154" eaLnBrk="0" fontAlgn="base" hangingPunct="0">
              <a:lnSpc>
                <a:spcPct val="100000"/>
              </a:lnSpc>
              <a:spcBef>
                <a:spcPct val="0"/>
              </a:spcBef>
              <a:spcAft>
                <a:spcPct val="0"/>
              </a:spcAft>
              <a:buFont typeface="Arial" panose="020B0604020202020204" pitchFamily="34" charset="0"/>
              <a:buChar char="•"/>
              <a:defRPr/>
            </a:pPr>
            <a:r>
              <a:rPr lang="en-US" sz="1600" dirty="0">
                <a:latin typeface="Lexend"/>
                <a:ea typeface="Roboto" panose="02000000000000000000" pitchFamily="2" charset="0"/>
                <a:cs typeface="Arial"/>
              </a:rPr>
              <a:t>Role</a:t>
            </a:r>
            <a:r>
              <a:rPr lang="en-US" sz="1400" dirty="0">
                <a:latin typeface="Lexend"/>
                <a:ea typeface="Roboto" panose="02000000000000000000" pitchFamily="2" charset="0"/>
                <a:cs typeface="Arial"/>
              </a:rPr>
              <a:t> </a:t>
            </a:r>
          </a:p>
          <a:p>
            <a:pPr marL="685800" lvl="1" defTabSz="457154" eaLnBrk="0" fontAlgn="base" hangingPunct="0">
              <a:lnSpc>
                <a:spcPct val="100000"/>
              </a:lnSpc>
              <a:spcBef>
                <a:spcPct val="0"/>
              </a:spcBef>
              <a:spcAft>
                <a:spcPct val="0"/>
              </a:spcAft>
              <a:defRPr/>
            </a:pPr>
            <a:r>
              <a:rPr lang="en-US" sz="1400" dirty="0">
                <a:latin typeface="Lexend"/>
                <a:ea typeface="Roboto" panose="02000000000000000000" pitchFamily="2" charset="0"/>
                <a:cs typeface="Arial"/>
              </a:rPr>
              <a:t>a logical grouping of users.  Roles can be based on a </a:t>
            </a:r>
          </a:p>
          <a:p>
            <a:pPr marL="971550" lvl="1" indent="-285750" defTabSz="457154" eaLnBrk="0" fontAlgn="base" hangingPunct="0">
              <a:lnSpc>
                <a:spcPct val="100000"/>
              </a:lnSpc>
              <a:spcBef>
                <a:spcPct val="0"/>
              </a:spcBef>
              <a:spcAft>
                <a:spcPct val="0"/>
              </a:spcAft>
              <a:defRPr/>
            </a:pPr>
            <a:r>
              <a:rPr lang="en-US" sz="1400" dirty="0">
                <a:latin typeface="Lexend"/>
                <a:ea typeface="Roboto" panose="02000000000000000000" pitchFamily="2" charset="0"/>
                <a:cs typeface="Arial"/>
              </a:rPr>
              <a:t>persona, </a:t>
            </a:r>
          </a:p>
          <a:p>
            <a:pPr marL="971550" lvl="1" indent="-285750" defTabSz="457154" eaLnBrk="0" fontAlgn="base" hangingPunct="0">
              <a:lnSpc>
                <a:spcPct val="100000"/>
              </a:lnSpc>
              <a:spcBef>
                <a:spcPct val="0"/>
              </a:spcBef>
              <a:spcAft>
                <a:spcPct val="0"/>
              </a:spcAft>
              <a:defRPr/>
            </a:pPr>
            <a:r>
              <a:rPr lang="en-US" sz="1400" dirty="0">
                <a:latin typeface="Lexend"/>
                <a:ea typeface="Roboto" panose="02000000000000000000" pitchFamily="2" charset="0"/>
                <a:cs typeface="Arial"/>
              </a:rPr>
              <a:t>user group, </a:t>
            </a:r>
          </a:p>
          <a:p>
            <a:pPr marL="971550" lvl="1" indent="-285750" defTabSz="457154" eaLnBrk="0" fontAlgn="base" hangingPunct="0">
              <a:lnSpc>
                <a:spcPct val="100000"/>
              </a:lnSpc>
              <a:spcBef>
                <a:spcPct val="0"/>
              </a:spcBef>
              <a:spcAft>
                <a:spcPct val="0"/>
              </a:spcAft>
              <a:defRPr/>
            </a:pPr>
            <a:r>
              <a:rPr lang="en-US" sz="1400" dirty="0">
                <a:latin typeface="Lexend"/>
                <a:ea typeface="Roboto" panose="02000000000000000000" pitchFamily="2" charset="0"/>
                <a:cs typeface="Arial"/>
              </a:rPr>
              <a:t>user set(up to 8), </a:t>
            </a:r>
          </a:p>
          <a:p>
            <a:pPr marL="971550" lvl="1" indent="-285750" defTabSz="457154" eaLnBrk="0" fontAlgn="base" hangingPunct="0">
              <a:lnSpc>
                <a:spcPct val="100000"/>
              </a:lnSpc>
              <a:spcBef>
                <a:spcPct val="0"/>
              </a:spcBef>
              <a:spcAft>
                <a:spcPct val="0"/>
              </a:spcAft>
              <a:defRPr/>
            </a:pPr>
            <a:r>
              <a:rPr lang="en-US" sz="1400" dirty="0">
                <a:latin typeface="Lexend"/>
                <a:ea typeface="Roboto" panose="02000000000000000000" pitchFamily="2" charset="0"/>
                <a:cs typeface="Arial"/>
              </a:rPr>
              <a:t>open to anyone,</a:t>
            </a:r>
          </a:p>
          <a:p>
            <a:pPr marL="971550" lvl="1" indent="-285750" defTabSz="457154" eaLnBrk="0" fontAlgn="base" hangingPunct="0">
              <a:lnSpc>
                <a:spcPct val="100000"/>
              </a:lnSpc>
              <a:spcBef>
                <a:spcPct val="0"/>
              </a:spcBef>
              <a:spcAft>
                <a:spcPct val="0"/>
              </a:spcAft>
              <a:defRPr/>
            </a:pPr>
            <a:r>
              <a:rPr lang="en-US" sz="1400" dirty="0">
                <a:latin typeface="Lexend"/>
                <a:ea typeface="Roboto" panose="02000000000000000000" pitchFamily="2" charset="0"/>
                <a:cs typeface="Arial"/>
              </a:rPr>
              <a:t>external agent</a:t>
            </a:r>
          </a:p>
        </p:txBody>
      </p:sp>
      <p:sp>
        <p:nvSpPr>
          <p:cNvPr id="2" name="Slide Number Placeholder 1">
            <a:extLst>
              <a:ext uri="{FF2B5EF4-FFF2-40B4-BE49-F238E27FC236}">
                <a16:creationId xmlns:a16="http://schemas.microsoft.com/office/drawing/2014/main" id="{C62264CA-A715-274C-9412-65B11B57BF75}"/>
              </a:ext>
            </a:extLst>
          </p:cNvPr>
          <p:cNvSpPr>
            <a:spLocks noGrp="1"/>
          </p:cNvSpPr>
          <p:nvPr>
            <p:ph type="sldNum" sz="quarter" idx="12"/>
          </p:nvPr>
        </p:nvSpPr>
        <p:spPr/>
        <p:txBody>
          <a:bodyPr/>
          <a:lstStyle/>
          <a:p>
            <a:fld id="{3D6A0DFF-F2FC-6A4C-B5D0-6C632A31E59D}" type="slidenum">
              <a:rPr lang="en-US" smtClean="0"/>
              <a:pPr/>
              <a:t>8</a:t>
            </a:fld>
            <a:endParaRPr lang="en-US"/>
          </a:p>
        </p:txBody>
      </p:sp>
    </p:spTree>
    <p:extLst>
      <p:ext uri="{BB962C8B-B14F-4D97-AF65-F5344CB8AC3E}">
        <p14:creationId xmlns:p14="http://schemas.microsoft.com/office/powerpoint/2010/main" val="3345505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A8F71972-F8ED-0F49-92DF-9B0BFC3DABA0}"/>
              </a:ext>
            </a:extLst>
          </p:cNvPr>
          <p:cNvSpPr>
            <a:spLocks noGrp="1"/>
          </p:cNvSpPr>
          <p:nvPr>
            <p:ph type="title"/>
          </p:nvPr>
        </p:nvSpPr>
        <p:spPr>
          <a:xfrm>
            <a:off x="835569" y="331274"/>
            <a:ext cx="7291441" cy="728481"/>
          </a:xfrm>
        </p:spPr>
        <p:txBody>
          <a:bodyPr>
            <a:normAutofit/>
          </a:bodyPr>
          <a:lstStyle/>
          <a:p>
            <a:r>
              <a:rPr lang="en-US" b="0" dirty="0"/>
              <a:t>Terminology</a:t>
            </a:r>
          </a:p>
        </p:txBody>
      </p:sp>
      <p:sp>
        <p:nvSpPr>
          <p:cNvPr id="9" name="Content Placeholder 8">
            <a:extLst>
              <a:ext uri="{FF2B5EF4-FFF2-40B4-BE49-F238E27FC236}">
                <a16:creationId xmlns:a16="http://schemas.microsoft.com/office/drawing/2014/main" id="{7852FA6C-7B63-2B4C-A676-DC2B66ED4B1D}"/>
              </a:ext>
            </a:extLst>
          </p:cNvPr>
          <p:cNvSpPr>
            <a:spLocks noGrp="1"/>
          </p:cNvSpPr>
          <p:nvPr>
            <p:ph idx="1"/>
          </p:nvPr>
        </p:nvSpPr>
        <p:spPr>
          <a:xfrm>
            <a:off x="914400" y="985520"/>
            <a:ext cx="7792720" cy="3647203"/>
          </a:xfrm>
        </p:spPr>
        <p:txBody>
          <a:bodyPr/>
          <a:lstStyle/>
          <a:p>
            <a:pPr marL="285750" indent="-285750" defTabSz="457154" eaLnBrk="0" fontAlgn="base" hangingPunct="0">
              <a:lnSpc>
                <a:spcPct val="150000"/>
              </a:lnSpc>
              <a:spcBef>
                <a:spcPct val="0"/>
              </a:spcBef>
              <a:spcAft>
                <a:spcPct val="0"/>
              </a:spcAft>
              <a:buFont typeface="Arial" panose="020B0604020202020204" pitchFamily="34" charset="0"/>
              <a:buChar char="•"/>
              <a:defRPr/>
            </a:pPr>
            <a:r>
              <a:rPr lang="en-US" sz="1600" dirty="0">
                <a:latin typeface="Lexend"/>
                <a:ea typeface="Roboto" panose="02000000000000000000" pitchFamily="2" charset="0"/>
                <a:cs typeface="Arial"/>
              </a:rPr>
              <a:t>Properties</a:t>
            </a:r>
          </a:p>
          <a:p>
            <a:pPr marL="800100" lvl="1" indent="-285750" defTabSz="457154" eaLnBrk="0" fontAlgn="base" hangingPunct="0">
              <a:lnSpc>
                <a:spcPct val="150000"/>
              </a:lnSpc>
              <a:spcBef>
                <a:spcPct val="0"/>
              </a:spcBef>
              <a:spcAft>
                <a:spcPct val="0"/>
              </a:spcAft>
              <a:defRPr/>
            </a:pPr>
            <a:r>
              <a:rPr lang="en-US" sz="1400" dirty="0">
                <a:latin typeface="Lexend"/>
                <a:ea typeface="Roboto" panose="02000000000000000000" pitchFamily="2" charset="0"/>
                <a:cs typeface="Arial"/>
              </a:rPr>
              <a:t>The data collected while completing an instance of a process.</a:t>
            </a:r>
          </a:p>
          <a:p>
            <a:pPr marL="285750" indent="-285750" defTabSz="457154" eaLnBrk="0" fontAlgn="base" hangingPunct="0">
              <a:lnSpc>
                <a:spcPct val="150000"/>
              </a:lnSpc>
              <a:spcBef>
                <a:spcPct val="0"/>
              </a:spcBef>
              <a:spcAft>
                <a:spcPct val="0"/>
              </a:spcAft>
              <a:buFont typeface="Arial" panose="020B0604020202020204" pitchFamily="34" charset="0"/>
              <a:buChar char="•"/>
              <a:defRPr/>
            </a:pPr>
            <a:r>
              <a:rPr lang="en-US" sz="1600" dirty="0">
                <a:latin typeface="Lexend"/>
                <a:ea typeface="Roboto" panose="02000000000000000000" pitchFamily="2" charset="0"/>
                <a:cs typeface="Arial"/>
              </a:rPr>
              <a:t>Owners</a:t>
            </a:r>
            <a:r>
              <a:rPr lang="en-US" sz="1400" dirty="0">
                <a:latin typeface="Lexend"/>
                <a:ea typeface="Roboto" panose="02000000000000000000" pitchFamily="2" charset="0"/>
                <a:cs typeface="Arial"/>
              </a:rPr>
              <a:t> </a:t>
            </a:r>
          </a:p>
          <a:p>
            <a:pPr marL="800100" lvl="1" indent="-285750" defTabSz="457154" eaLnBrk="0" fontAlgn="base" hangingPunct="0">
              <a:lnSpc>
                <a:spcPct val="150000"/>
              </a:lnSpc>
              <a:spcBef>
                <a:spcPct val="0"/>
              </a:spcBef>
              <a:spcAft>
                <a:spcPct val="0"/>
              </a:spcAft>
              <a:defRPr/>
            </a:pPr>
            <a:r>
              <a:rPr lang="en-US" sz="1400" dirty="0">
                <a:latin typeface="Lexend"/>
                <a:ea typeface="Roboto" panose="02000000000000000000" pitchFamily="2" charset="0"/>
                <a:cs typeface="Arial"/>
              </a:rPr>
              <a:t>Set of users that need special access to monitor the process</a:t>
            </a:r>
          </a:p>
          <a:p>
            <a:pPr marL="285750" indent="-285750" defTabSz="457154" eaLnBrk="0" fontAlgn="base" hangingPunct="0">
              <a:lnSpc>
                <a:spcPct val="150000"/>
              </a:lnSpc>
              <a:spcBef>
                <a:spcPct val="0"/>
              </a:spcBef>
              <a:spcAft>
                <a:spcPct val="0"/>
              </a:spcAft>
              <a:defRPr/>
            </a:pPr>
            <a:endParaRPr lang="en-US" sz="1600" dirty="0">
              <a:latin typeface="Lexend"/>
              <a:ea typeface="Roboto" panose="02000000000000000000" pitchFamily="2" charset="0"/>
              <a:cs typeface="Arial"/>
            </a:endParaRPr>
          </a:p>
        </p:txBody>
      </p:sp>
      <p:sp>
        <p:nvSpPr>
          <p:cNvPr id="2" name="Slide Number Placeholder 1">
            <a:extLst>
              <a:ext uri="{FF2B5EF4-FFF2-40B4-BE49-F238E27FC236}">
                <a16:creationId xmlns:a16="http://schemas.microsoft.com/office/drawing/2014/main" id="{C62264CA-A715-274C-9412-65B11B57BF75}"/>
              </a:ext>
            </a:extLst>
          </p:cNvPr>
          <p:cNvSpPr>
            <a:spLocks noGrp="1"/>
          </p:cNvSpPr>
          <p:nvPr>
            <p:ph type="sldNum" sz="quarter" idx="12"/>
          </p:nvPr>
        </p:nvSpPr>
        <p:spPr/>
        <p:txBody>
          <a:bodyPr/>
          <a:lstStyle/>
          <a:p>
            <a:fld id="{3D6A0DFF-F2FC-6A4C-B5D0-6C632A31E59D}" type="slidenum">
              <a:rPr lang="en-US" smtClean="0"/>
              <a:pPr/>
              <a:t>9</a:t>
            </a:fld>
            <a:endParaRPr lang="en-US"/>
          </a:p>
        </p:txBody>
      </p:sp>
    </p:spTree>
    <p:extLst>
      <p:ext uri="{BB962C8B-B14F-4D97-AF65-F5344CB8AC3E}">
        <p14:creationId xmlns:p14="http://schemas.microsoft.com/office/powerpoint/2010/main" val="786463999"/>
      </p:ext>
    </p:extLst>
  </p:cSld>
  <p:clrMapOvr>
    <a:masterClrMapping/>
  </p:clrMapOvr>
</p:sld>
</file>

<file path=ppt/theme/theme1.xml><?xml version="1.0" encoding="utf-8"?>
<a:theme xmlns:a="http://schemas.openxmlformats.org/drawingml/2006/main" name="Akumina Theme">
  <a:themeElements>
    <a:clrScheme name="Akumina 2021">
      <a:dk1>
        <a:srgbClr val="000000"/>
      </a:dk1>
      <a:lt1>
        <a:srgbClr val="FFFFFF"/>
      </a:lt1>
      <a:dk2>
        <a:srgbClr val="28163C"/>
      </a:dk2>
      <a:lt2>
        <a:srgbClr val="EFF1FF"/>
      </a:lt2>
      <a:accent1>
        <a:srgbClr val="28163C"/>
      </a:accent1>
      <a:accent2>
        <a:srgbClr val="A023ED"/>
      </a:accent2>
      <a:accent3>
        <a:srgbClr val="13B2B3"/>
      </a:accent3>
      <a:accent4>
        <a:srgbClr val="D317B6"/>
      </a:accent4>
      <a:accent5>
        <a:srgbClr val="FFBB46"/>
      </a:accent5>
      <a:accent6>
        <a:srgbClr val="EFF1FF"/>
      </a:accent6>
      <a:hlink>
        <a:srgbClr val="D317B6"/>
      </a:hlink>
      <a:folHlink>
        <a:srgbClr val="D317B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065095293C0143A5A72CDDE24162E6" ma:contentTypeVersion="10" ma:contentTypeDescription="Create a new document." ma:contentTypeScope="" ma:versionID="29945d903b24470a6cec8e589efc8846">
  <xsd:schema xmlns:xsd="http://www.w3.org/2001/XMLSchema" xmlns:xs="http://www.w3.org/2001/XMLSchema" xmlns:p="http://schemas.microsoft.com/office/2006/metadata/properties" xmlns:ns2="98eae152-6e98-4264-b669-604e9816de36" xmlns:ns3="f9a44d2e-7b55-42af-a553-d92beb42c3d7" targetNamespace="http://schemas.microsoft.com/office/2006/metadata/properties" ma:root="true" ma:fieldsID="8a02bb3df177ae9447aa49f3f6cda1be" ns2:_="" ns3:_="">
    <xsd:import namespace="98eae152-6e98-4264-b669-604e9816de36"/>
    <xsd:import namespace="f9a44d2e-7b55-42af-a553-d92beb42c3d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eae152-6e98-4264-b669-604e9816de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9a44d2e-7b55-42af-a553-d92beb42c3d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0FC8E4-41DC-4F54-A7C3-DBA522DDC6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eae152-6e98-4264-b669-604e9816de36"/>
    <ds:schemaRef ds:uri="f9a44d2e-7b55-42af-a553-d92beb42c3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7B60905-DFC2-42BF-B5BC-1F87384FA693}">
  <ds:schemaRefs>
    <ds:schemaRef ds:uri="http://purl.org/dc/dcmitype/"/>
    <ds:schemaRef ds:uri="http://purl.org/dc/elements/1.1/"/>
    <ds:schemaRef ds:uri="http://schemas.microsoft.com/office/2006/metadata/properties"/>
    <ds:schemaRef ds:uri="2e88c8a4-cf66-438f-827f-08c9f01b256e"/>
    <ds:schemaRef ds:uri="http://schemas.openxmlformats.org/package/2006/metadata/core-properties"/>
    <ds:schemaRef ds:uri="http://schemas.microsoft.com/office/infopath/2007/PartnerControls"/>
    <ds:schemaRef ds:uri="http://www.w3.org/XML/1998/namespace"/>
    <ds:schemaRef ds:uri="http://purl.org/dc/terms/"/>
    <ds:schemaRef ds:uri="http://schemas.microsoft.com/office/2006/documentManagement/types"/>
    <ds:schemaRef ds:uri="10c8e158-68c6-4565-a2f2-a2c1d60abb14"/>
  </ds:schemaRefs>
</ds:datastoreItem>
</file>

<file path=customXml/itemProps3.xml><?xml version="1.0" encoding="utf-8"?>
<ds:datastoreItem xmlns:ds="http://schemas.openxmlformats.org/officeDocument/2006/customXml" ds:itemID="{CF4BFBDD-7BA1-4FCC-9E41-1CB6A97DA5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5484</TotalTime>
  <Words>883</Words>
  <Application>Microsoft Office PowerPoint</Application>
  <PresentationFormat>On-screen Show (16:9)</PresentationFormat>
  <Paragraphs>125</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Lexend</vt:lpstr>
      <vt:lpstr>Lexend Medium</vt:lpstr>
      <vt:lpstr>Lexend SemiBold</vt:lpstr>
      <vt:lpstr>Akumina Theme</vt:lpstr>
      <vt:lpstr>PowerPoint Presentation</vt:lpstr>
      <vt:lpstr>PowerPoint Presentation</vt:lpstr>
      <vt:lpstr>What is Akumina Flow Agenda</vt:lpstr>
      <vt:lpstr>What problems does it solve?</vt:lpstr>
      <vt:lpstr>PowerPoint Presentation</vt:lpstr>
      <vt:lpstr>PowerPoint Presentation</vt:lpstr>
      <vt:lpstr>Terminology</vt:lpstr>
      <vt:lpstr>Terminology</vt:lpstr>
      <vt:lpstr>Terminology</vt:lpstr>
      <vt:lpstr>Terminology</vt:lpstr>
      <vt:lpstr>What are the technical pieces?</vt:lpstr>
      <vt:lpstr>Components</vt:lpstr>
      <vt:lpstr>How do I deploy an Akumina Flow?</vt:lpstr>
      <vt:lpstr>How to deploy an Akumina Flow</vt:lpstr>
      <vt:lpstr>Deployment Options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O'Neil</dc:creator>
  <cp:lastModifiedBy>Michael Shuck</cp:lastModifiedBy>
  <cp:revision>99</cp:revision>
  <cp:lastPrinted>2021-02-02T15:33:38Z</cp:lastPrinted>
  <dcterms:created xsi:type="dcterms:W3CDTF">2020-07-13T16:25:05Z</dcterms:created>
  <dcterms:modified xsi:type="dcterms:W3CDTF">2022-05-13T10:17:01Z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0x0101005E065095293C0143A5A72CDDE24162E6</vt:lpwstr>
  </property>
</Properties>
</file>